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Sora SemiBold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Work Sans Medium"/>
      <p:regular r:id="rId31"/>
      <p:bold r:id="rId32"/>
      <p:italic r:id="rId33"/>
      <p:boldItalic r:id="rId34"/>
    </p:embeddedFont>
    <p:embeddedFont>
      <p:font typeface="Work Sans"/>
      <p:regular r:id="rId35"/>
      <p:bold r:id="rId36"/>
      <p:italic r:id="rId37"/>
      <p:boldItalic r:id="rId38"/>
    </p:embeddedFont>
    <p:embeddedFont>
      <p:font typeface="Sora ExtraBold"/>
      <p:bold r:id="rId39"/>
    </p:embeddedFont>
    <p:embeddedFont>
      <p:font typeface="Sora"/>
      <p:regular r:id="rId40"/>
      <p:bold r:id="rId41"/>
    </p:embeddedFont>
    <p:embeddedFont>
      <p:font typeface="Sora Medium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5">
          <p15:clr>
            <a:srgbClr val="9AA0A6"/>
          </p15:clr>
        </p15:guide>
        <p15:guide id="4" orient="horz" pos="6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35"/>
        <p:guide pos="69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-regular.fntdata"/><Relationship Id="rId20" Type="http://schemas.openxmlformats.org/officeDocument/2006/relationships/slide" Target="slides/slide15.xml"/><Relationship Id="rId42" Type="http://schemas.openxmlformats.org/officeDocument/2006/relationships/font" Target="fonts/SoraMedium-regular.fntdata"/><Relationship Id="rId41" Type="http://schemas.openxmlformats.org/officeDocument/2006/relationships/font" Target="fonts/Sor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Sora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raSemiBold-bold.fntdata"/><Relationship Id="rId25" Type="http://schemas.openxmlformats.org/officeDocument/2006/relationships/font" Target="fonts/SoraSemiBold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WorkSans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Work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WorkSansMedium-bold.fntdata"/><Relationship Id="rId13" Type="http://schemas.openxmlformats.org/officeDocument/2006/relationships/slide" Target="slides/slide8.xml"/><Relationship Id="rId35" Type="http://schemas.openxmlformats.org/officeDocument/2006/relationships/font" Target="fonts/WorkSans-regular.fntdata"/><Relationship Id="rId12" Type="http://schemas.openxmlformats.org/officeDocument/2006/relationships/slide" Target="slides/slide7.xml"/><Relationship Id="rId34" Type="http://schemas.openxmlformats.org/officeDocument/2006/relationships/font" Target="fonts/Work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WorkSans-italic.fntdata"/><Relationship Id="rId14" Type="http://schemas.openxmlformats.org/officeDocument/2006/relationships/slide" Target="slides/slide9.xml"/><Relationship Id="rId36" Type="http://schemas.openxmlformats.org/officeDocument/2006/relationships/font" Target="fonts/WorkSans-bold.fntdata"/><Relationship Id="rId17" Type="http://schemas.openxmlformats.org/officeDocument/2006/relationships/slide" Target="slides/slide12.xml"/><Relationship Id="rId39" Type="http://schemas.openxmlformats.org/officeDocument/2006/relationships/font" Target="fonts/SoraExtraBold-bold.fntdata"/><Relationship Id="rId16" Type="http://schemas.openxmlformats.org/officeDocument/2006/relationships/slide" Target="slides/slide11.xml"/><Relationship Id="rId38" Type="http://schemas.openxmlformats.org/officeDocument/2006/relationships/font" Target="fonts/Work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unity.alteryx.com/t5/Data-Science/Hyperparameter-Tuning-Black-Magic/ba-p/449289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hyperparameter-tuning-explained-d0ebb2ba1d35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hyperparameter-tuning-explained-d0ebb2ba1d35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14e8433a5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314e8433a5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c653f64e48_1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c653f64e48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c653f64e48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c653f64e48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653f64e48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653f64e48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c77aaa03a5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c77aaa03a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c653f64e48_1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c653f64e48_1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c653f64e48_1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c653f64e48_1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Imagén de: </a:t>
            </a:r>
            <a:r>
              <a:rPr lang="es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https://community.alteryx.com/t5/Data-Science/Hyperparameter-Tuning-Black-Magic/ba-p/449289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c653f64e48_1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c653f64e48_1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c653f64e48_1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c653f64e48_1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c653f64e48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c653f64e48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c653f64e48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c653f64e48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653f64e48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653f64e4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c653f64e48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c653f64e48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c77aaa03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c77aaa03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653f64e48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c653f64e48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c653f64e48_1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c653f64e48_1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c653f64e48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c653f64e48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Traducido del inglés: </a:t>
            </a:r>
            <a:r>
              <a:rPr lang="es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https://towardsdatascience.com/hyperparameter-tuning-explained-d0ebb2ba1d35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c77aaa03a5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c77aaa03a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Traducido del inglés: </a:t>
            </a:r>
            <a:r>
              <a:rPr lang="es" sz="1050">
                <a:solidFill>
                  <a:srgbClr val="1A73E8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https://towardsdatascience.com/hyperparameter-tuning-explained-d0ebb2ba1d35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c653f64e48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c653f64e48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gif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bg>
      <p:bgPr>
        <a:solidFill>
          <a:srgbClr val="0D172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365700" y="167143"/>
            <a:ext cx="731700" cy="731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365700" y="1926050"/>
            <a:ext cx="731700" cy="7317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365700" y="1046612"/>
            <a:ext cx="731700" cy="731700"/>
          </a:xfrm>
          <a:prstGeom prst="ellipse">
            <a:avLst/>
          </a:prstGeom>
          <a:solidFill>
            <a:srgbClr val="0D172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365700" y="2762867"/>
            <a:ext cx="731700" cy="731700"/>
          </a:xfrm>
          <a:prstGeom prst="ellipse">
            <a:avLst/>
          </a:prstGeom>
          <a:solidFill>
            <a:srgbClr val="3D5E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365700" y="3599657"/>
            <a:ext cx="731700" cy="73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" y="-56500"/>
            <a:ext cx="12191995" cy="69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000" y="753667"/>
            <a:ext cx="2235930" cy="61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0" l="13534" r="22742" t="0"/>
          <a:stretch/>
        </p:blipFill>
        <p:spPr>
          <a:xfrm>
            <a:off x="563033" y="646528"/>
            <a:ext cx="4733954" cy="627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6130" l="44154" r="13688" t="14460"/>
          <a:stretch/>
        </p:blipFill>
        <p:spPr>
          <a:xfrm>
            <a:off x="2685002" y="1609720"/>
            <a:ext cx="5251332" cy="6594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786367" y="2139967"/>
            <a:ext cx="38100" cy="477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 rot="-5400000">
            <a:off x="-368967" y="773800"/>
            <a:ext cx="20397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2" type="ctrTitle"/>
          </p:nvPr>
        </p:nvSpPr>
        <p:spPr>
          <a:xfrm>
            <a:off x="6892267" y="2289300"/>
            <a:ext cx="27216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400"/>
              <a:buNone/>
              <a:defRPr sz="2400">
                <a:solidFill>
                  <a:srgbClr val="CC00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None/>
              <a:defRPr sz="1600">
                <a:solidFill>
                  <a:srgbClr val="CC00CC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3" type="ctrTitle"/>
          </p:nvPr>
        </p:nvSpPr>
        <p:spPr>
          <a:xfrm>
            <a:off x="6892267" y="2566500"/>
            <a:ext cx="44808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 rot="-5400000">
            <a:off x="9663967" y="1753217"/>
            <a:ext cx="38100" cy="52593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 txBox="1"/>
          <p:nvPr>
            <p:ph idx="4" type="ctrTitle"/>
          </p:nvPr>
        </p:nvSpPr>
        <p:spPr>
          <a:xfrm>
            <a:off x="6892267" y="4342600"/>
            <a:ext cx="43437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6833" y="5617333"/>
            <a:ext cx="5041362" cy="667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19">
          <p15:clr>
            <a:srgbClr val="FA7B17"/>
          </p15:clr>
        </p15:guide>
        <p15:guide id="2" orient="horz" pos="1736">
          <p15:clr>
            <a:srgbClr val="FA7B17"/>
          </p15:clr>
        </p15:guide>
        <p15:guide id="3" orient="horz" pos="2728">
          <p15:clr>
            <a:srgbClr val="FA7B17"/>
          </p15:clr>
        </p15:guide>
        <p15:guide id="4" pos="7450">
          <p15:clr>
            <a:srgbClr val="FA7B17"/>
          </p15:clr>
        </p15:guide>
        <p15:guide id="5" pos="4401">
          <p15:clr>
            <a:srgbClr val="FA7B17"/>
          </p15:clr>
        </p15:guide>
        <p15:guide id="6" pos="6100">
          <p15:clr>
            <a:srgbClr val="FA7B17"/>
          </p15:clr>
        </p15:guide>
        <p15:guide id="7" orient="horz" pos="475">
          <p15:clr>
            <a:srgbClr val="FA7B17"/>
          </p15:clr>
        </p15:guide>
        <p15:guide id="8" orient="horz" pos="89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to">
  <p:cSld name="TITLE_1_2_1_1">
    <p:bg>
      <p:bgPr>
        <a:solidFill>
          <a:srgbClr val="CC00CC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2" name="Google Shape;252;p11"/>
          <p:cNvSpPr/>
          <p:nvPr/>
        </p:nvSpPr>
        <p:spPr>
          <a:xfrm rot="5400000">
            <a:off x="110268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11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256" name="Google Shape;256;p11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1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263" name="Google Shape;263;p11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11"/>
          <p:cNvSpPr/>
          <p:nvPr/>
        </p:nvSpPr>
        <p:spPr>
          <a:xfrm>
            <a:off x="8359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11"/>
          <p:cNvGrpSpPr/>
          <p:nvPr/>
        </p:nvGrpSpPr>
        <p:grpSpPr>
          <a:xfrm>
            <a:off x="8539581" y="514024"/>
            <a:ext cx="440544" cy="571833"/>
            <a:chOff x="2212100" y="4204750"/>
            <a:chExt cx="478800" cy="621625"/>
          </a:xfrm>
        </p:grpSpPr>
        <p:sp>
          <p:nvSpPr>
            <p:cNvPr id="269" name="Google Shape;269;p11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>
            <a:off x="11184929" y="617928"/>
            <a:ext cx="484504" cy="444261"/>
            <a:chOff x="7334172" y="2286237"/>
            <a:chExt cx="720238" cy="660317"/>
          </a:xfrm>
        </p:grpSpPr>
        <p:grpSp>
          <p:nvGrpSpPr>
            <p:cNvPr id="275" name="Google Shape;275;p11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276" name="Google Shape;276;p11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11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1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6" name="Google Shape;286;p11"/>
          <p:cNvPicPr preferRelativeResize="0"/>
          <p:nvPr/>
        </p:nvPicPr>
        <p:blipFill rotWithShape="1">
          <a:blip r:embed="rId2">
            <a:alphaModFix/>
          </a:blip>
          <a:srcRect b="0" l="0" r="13956" t="0"/>
          <a:stretch/>
        </p:blipFill>
        <p:spPr>
          <a:xfrm>
            <a:off x="10155920" y="5949833"/>
            <a:ext cx="1671009" cy="5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1"/>
          <p:cNvSpPr txBox="1"/>
          <p:nvPr>
            <p:ph type="title"/>
          </p:nvPr>
        </p:nvSpPr>
        <p:spPr>
          <a:xfrm>
            <a:off x="378800" y="479067"/>
            <a:ext cx="10743900" cy="72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to 1">
  <p:cSld name="TITLE_1_2_1_1_1">
    <p:bg>
      <p:bgPr>
        <a:solidFill>
          <a:srgbClr val="CC00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/>
          <p:nvPr/>
        </p:nvSpPr>
        <p:spPr>
          <a:xfrm rot="5400000">
            <a:off x="110268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2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293" name="Google Shape;293;p12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2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300" name="Google Shape;300;p12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2"/>
          <p:cNvSpPr/>
          <p:nvPr/>
        </p:nvSpPr>
        <p:spPr>
          <a:xfrm>
            <a:off x="8359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12"/>
          <p:cNvGrpSpPr/>
          <p:nvPr/>
        </p:nvGrpSpPr>
        <p:grpSpPr>
          <a:xfrm>
            <a:off x="8539581" y="514024"/>
            <a:ext cx="440544" cy="571833"/>
            <a:chOff x="2212100" y="4204750"/>
            <a:chExt cx="478800" cy="621625"/>
          </a:xfrm>
        </p:grpSpPr>
        <p:sp>
          <p:nvSpPr>
            <p:cNvPr id="306" name="Google Shape;306;p12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2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2"/>
          <p:cNvGrpSpPr/>
          <p:nvPr/>
        </p:nvGrpSpPr>
        <p:grpSpPr>
          <a:xfrm>
            <a:off x="11184929" y="617928"/>
            <a:ext cx="484504" cy="444261"/>
            <a:chOff x="7334172" y="2286237"/>
            <a:chExt cx="720238" cy="660317"/>
          </a:xfrm>
        </p:grpSpPr>
        <p:grpSp>
          <p:nvGrpSpPr>
            <p:cNvPr id="312" name="Google Shape;312;p12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313" name="Google Shape;313;p12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12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319" name="Google Shape;319;p12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3" name="Google Shape;323;p12"/>
          <p:cNvPicPr preferRelativeResize="0"/>
          <p:nvPr/>
        </p:nvPicPr>
        <p:blipFill rotWithShape="1">
          <a:blip r:embed="rId2">
            <a:alphaModFix/>
          </a:blip>
          <a:srcRect b="0" l="0" r="13956" t="0"/>
          <a:stretch/>
        </p:blipFill>
        <p:spPr>
          <a:xfrm>
            <a:off x="10155920" y="5949833"/>
            <a:ext cx="1671009" cy="5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2"/>
          <p:cNvSpPr txBox="1"/>
          <p:nvPr>
            <p:ph idx="1" type="body"/>
          </p:nvPr>
        </p:nvSpPr>
        <p:spPr>
          <a:xfrm>
            <a:off x="1780700" y="1842000"/>
            <a:ext cx="8953500" cy="2695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12"/>
          <p:cNvSpPr txBox="1"/>
          <p:nvPr>
            <p:ph type="title"/>
          </p:nvPr>
        </p:nvSpPr>
        <p:spPr>
          <a:xfrm>
            <a:off x="378800" y="438800"/>
            <a:ext cx="10743900" cy="72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ueba">
  <p:cSld name="CUSTOM_2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3"/>
          <p:cNvPicPr preferRelativeResize="0"/>
          <p:nvPr/>
        </p:nvPicPr>
        <p:blipFill rotWithShape="1">
          <a:blip r:embed="rId2">
            <a:alphaModFix amt="81000"/>
          </a:blip>
          <a:srcRect b="0" l="0" r="0" t="11863"/>
          <a:stretch/>
        </p:blipFill>
        <p:spPr>
          <a:xfrm>
            <a:off x="0" y="0"/>
            <a:ext cx="12192001" cy="68690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/>
          <p:nvPr/>
        </p:nvSpPr>
        <p:spPr>
          <a:xfrm>
            <a:off x="200" y="-67"/>
            <a:ext cx="12191700" cy="68691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-6941567" y="-2219567"/>
            <a:ext cx="11979300" cy="11979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3"/>
          <p:cNvSpPr txBox="1"/>
          <p:nvPr/>
        </p:nvSpPr>
        <p:spPr>
          <a:xfrm>
            <a:off x="5617329" y="2886833"/>
            <a:ext cx="5558700" cy="19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" sz="67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Ponte </a:t>
            </a:r>
            <a:endParaRPr b="1" i="0" sz="6700" u="none" cap="none" strike="noStrik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i="0" lang="es" sz="67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 </a:t>
            </a:r>
            <a:r>
              <a:rPr i="0" lang="es" sz="6700" u="none" cap="none" strike="noStrike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prueba</a:t>
            </a:r>
            <a:endParaRPr i="0" sz="6700" u="none" cap="none" strike="noStrik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11826933" y="-56500"/>
            <a:ext cx="378900" cy="79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933" y="6065895"/>
            <a:ext cx="1498399" cy="41410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3"/>
          <p:cNvSpPr txBox="1"/>
          <p:nvPr/>
        </p:nvSpPr>
        <p:spPr>
          <a:xfrm>
            <a:off x="7977833" y="4029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34" name="Google Shape;334;p13"/>
          <p:cNvGrpSpPr/>
          <p:nvPr/>
        </p:nvGrpSpPr>
        <p:grpSpPr>
          <a:xfrm>
            <a:off x="11310083" y="341308"/>
            <a:ext cx="570268" cy="615608"/>
            <a:chOff x="3398625" y="2806025"/>
            <a:chExt cx="521650" cy="563125"/>
          </a:xfrm>
        </p:grpSpPr>
        <p:sp>
          <p:nvSpPr>
            <p:cNvPr id="335" name="Google Shape;335;p13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16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das">
  <p:cSld name="CUSTOM_2_1">
    <p:bg>
      <p:bgPr>
        <a:solidFill>
          <a:srgbClr val="ADCF07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/>
          <p:nvPr/>
        </p:nvSpPr>
        <p:spPr>
          <a:xfrm>
            <a:off x="-698700" y="1590797"/>
            <a:ext cx="14381700" cy="13293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"/>
          <p:cNvSpPr/>
          <p:nvPr/>
        </p:nvSpPr>
        <p:spPr>
          <a:xfrm>
            <a:off x="-8285600" y="-6232403"/>
            <a:ext cx="14381700" cy="132936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4"/>
          <p:cNvSpPr txBox="1"/>
          <p:nvPr/>
        </p:nvSpPr>
        <p:spPr>
          <a:xfrm>
            <a:off x="7977833" y="4029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42" name="Google Shape;342;p14"/>
          <p:cNvGrpSpPr/>
          <p:nvPr/>
        </p:nvGrpSpPr>
        <p:grpSpPr>
          <a:xfrm>
            <a:off x="11310083" y="341308"/>
            <a:ext cx="570268" cy="615608"/>
            <a:chOff x="3398625" y="2806025"/>
            <a:chExt cx="521650" cy="563125"/>
          </a:xfrm>
        </p:grpSpPr>
        <p:sp>
          <p:nvSpPr>
            <p:cNvPr id="343" name="Google Shape;343;p14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14"/>
          <p:cNvSpPr/>
          <p:nvPr/>
        </p:nvSpPr>
        <p:spPr>
          <a:xfrm>
            <a:off x="2265050" y="1820898"/>
            <a:ext cx="2589600" cy="4119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14"/>
          <p:cNvPicPr preferRelativeResize="0"/>
          <p:nvPr/>
        </p:nvPicPr>
        <p:blipFill rotWithShape="1">
          <a:blip r:embed="rId2">
            <a:alphaModFix/>
          </a:blip>
          <a:srcRect b="7229" l="41911" r="37183" t="30554"/>
          <a:stretch/>
        </p:blipFill>
        <p:spPr>
          <a:xfrm>
            <a:off x="2283163" y="1820571"/>
            <a:ext cx="2589600" cy="4119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348" name="Google Shape;348;p14"/>
          <p:cNvPicPr preferRelativeResize="0"/>
          <p:nvPr/>
        </p:nvPicPr>
        <p:blipFill rotWithShape="1">
          <a:blip r:embed="rId2">
            <a:alphaModFix/>
          </a:blip>
          <a:srcRect b="15742" l="37810" r="32151" t="12961"/>
          <a:stretch/>
        </p:blipFill>
        <p:spPr>
          <a:xfrm>
            <a:off x="1783200" y="634600"/>
            <a:ext cx="3720600" cy="4720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/>
          <p:nvPr/>
        </p:nvSpPr>
        <p:spPr>
          <a:xfrm>
            <a:off x="5842000" y="3483200"/>
            <a:ext cx="3999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>
                <a:solidFill>
                  <a:srgbClr val="FFFFFF"/>
                </a:solidFill>
                <a:latin typeface="Sora ExtraBold"/>
                <a:ea typeface="Sora ExtraBold"/>
                <a:cs typeface="Sora ExtraBold"/>
                <a:sym typeface="Sora ExtraBold"/>
              </a:rPr>
              <a:t>¿DUDAS?</a:t>
            </a:r>
            <a:endParaRPr sz="5300">
              <a:solidFill>
                <a:srgbClr val="FFFFFF"/>
              </a:solidFill>
              <a:latin typeface="Sora ExtraBold"/>
              <a:ea typeface="Sora ExtraBold"/>
              <a:cs typeface="Sora ExtraBold"/>
              <a:sym typeface="Sora ExtraBold"/>
            </a:endParaRPr>
          </a:p>
        </p:txBody>
      </p:sp>
      <p:pic>
        <p:nvPicPr>
          <p:cNvPr id="350" name="Google Shape;3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1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CUSTOM_2_1_1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/>
        </p:nvSpPr>
        <p:spPr>
          <a:xfrm>
            <a:off x="7977833" y="4029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53" name="Google Shape;353;p15"/>
          <p:cNvGrpSpPr/>
          <p:nvPr/>
        </p:nvGrpSpPr>
        <p:grpSpPr>
          <a:xfrm>
            <a:off x="11310083" y="341308"/>
            <a:ext cx="570268" cy="615608"/>
            <a:chOff x="3398625" y="2806025"/>
            <a:chExt cx="521650" cy="563125"/>
          </a:xfrm>
        </p:grpSpPr>
        <p:sp>
          <p:nvSpPr>
            <p:cNvPr id="354" name="Google Shape;354;p15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15"/>
          <p:cNvSpPr/>
          <p:nvPr/>
        </p:nvSpPr>
        <p:spPr>
          <a:xfrm>
            <a:off x="-3787236" y="-1513152"/>
            <a:ext cx="8895300" cy="88953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15"/>
          <p:cNvPicPr preferRelativeResize="0"/>
          <p:nvPr/>
        </p:nvPicPr>
        <p:blipFill rotWithShape="1">
          <a:blip r:embed="rId2">
            <a:alphaModFix/>
          </a:blip>
          <a:srcRect b="13133" l="15682" r="10793" t="14387"/>
          <a:stretch/>
        </p:blipFill>
        <p:spPr>
          <a:xfrm rot="-1182083">
            <a:off x="741154" y="748155"/>
            <a:ext cx="5355256" cy="527942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6687862" y="2598018"/>
            <a:ext cx="484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9600"/>
              <a:buFont typeface="Sora"/>
              <a:buNone/>
            </a:pPr>
            <a:r>
              <a:rPr b="1" i="0" lang="es" sz="9600" u="none" cap="none" strike="noStrik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Break</a:t>
            </a:r>
            <a:endParaRPr b="1" i="0" sz="9600" u="none" cap="none" strike="noStrik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60" name="Google Shape;3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5"/>
          <p:cNvSpPr txBox="1"/>
          <p:nvPr>
            <p:ph type="title"/>
          </p:nvPr>
        </p:nvSpPr>
        <p:spPr>
          <a:xfrm>
            <a:off x="6791000" y="3902167"/>
            <a:ext cx="3673500" cy="4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900"/>
              <a:buFont typeface="Work Sans Medium"/>
              <a:buNone/>
              <a:defRPr b="0" sz="19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600"/>
              <a:buFont typeface="Work Sans Medium"/>
              <a:buNone/>
              <a:defRPr b="0" sz="16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1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ily">
  <p:cSld name="CUSTOM_2_1_1_1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"/>
          <p:cNvSpPr txBox="1"/>
          <p:nvPr/>
        </p:nvSpPr>
        <p:spPr>
          <a:xfrm>
            <a:off x="7977833" y="4029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64" name="Google Shape;364;p16"/>
          <p:cNvGrpSpPr/>
          <p:nvPr/>
        </p:nvGrpSpPr>
        <p:grpSpPr>
          <a:xfrm>
            <a:off x="11310083" y="341308"/>
            <a:ext cx="570268" cy="615608"/>
            <a:chOff x="3398625" y="2806025"/>
            <a:chExt cx="521650" cy="563125"/>
          </a:xfrm>
        </p:grpSpPr>
        <p:sp>
          <p:nvSpPr>
            <p:cNvPr id="365" name="Google Shape;365;p16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8" name="Google Shape;3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6"/>
          <p:cNvSpPr/>
          <p:nvPr/>
        </p:nvSpPr>
        <p:spPr>
          <a:xfrm>
            <a:off x="-7449682" y="-2399395"/>
            <a:ext cx="11859900" cy="118599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93817" y="-1189934"/>
            <a:ext cx="8581934" cy="858193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/>
          <p:cNvSpPr txBox="1"/>
          <p:nvPr/>
        </p:nvSpPr>
        <p:spPr>
          <a:xfrm>
            <a:off x="5451733" y="2346758"/>
            <a:ext cx="6959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b="1" i="0" lang="es" sz="14000" u="none" cap="none" strike="noStrike">
                <a:solidFill>
                  <a:srgbClr val="162031"/>
                </a:solidFill>
                <a:latin typeface="Sora"/>
                <a:ea typeface="Sora"/>
                <a:cs typeface="Sora"/>
                <a:sym typeface="Sora"/>
              </a:rPr>
              <a:t>Daily</a:t>
            </a:r>
            <a:endParaRPr b="1" i="0" sz="14000" u="none" cap="none" strike="noStrike">
              <a:solidFill>
                <a:srgbClr val="16203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5705733" y="4159242"/>
            <a:ext cx="599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s" sz="2700" u="none" cap="none" strike="noStrike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Pongámonos al día</a:t>
            </a:r>
            <a:endParaRPr b="0" i="0" sz="2700" u="none" cap="none" strike="noStrike">
              <a:solidFill>
                <a:srgbClr val="CC00CC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1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rooms">
  <p:cSld name="TITLE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75" name="Google Shape;375;p17"/>
          <p:cNvPicPr preferRelativeResize="0"/>
          <p:nvPr/>
        </p:nvPicPr>
        <p:blipFill rotWithShape="1">
          <a:blip r:embed="rId2">
            <a:alphaModFix/>
          </a:blip>
          <a:srcRect b="7475" l="7518" r="0" t="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7"/>
          <p:cNvSpPr/>
          <p:nvPr/>
        </p:nvSpPr>
        <p:spPr>
          <a:xfrm>
            <a:off x="0" y="0"/>
            <a:ext cx="12192000" cy="6866700"/>
          </a:xfrm>
          <a:prstGeom prst="rect">
            <a:avLst/>
          </a:prstGeom>
          <a:gradFill>
            <a:gsLst>
              <a:gs pos="0">
                <a:srgbClr val="CC00CC">
                  <a:alpha val="77254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77" name="Google Shape;377;p17"/>
          <p:cNvSpPr/>
          <p:nvPr/>
        </p:nvSpPr>
        <p:spPr>
          <a:xfrm rot="3226749">
            <a:off x="-3785298" y="-5024357"/>
            <a:ext cx="10365725" cy="10238813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7"/>
          <p:cNvSpPr/>
          <p:nvPr/>
        </p:nvSpPr>
        <p:spPr>
          <a:xfrm>
            <a:off x="1740067" y="-3694437"/>
            <a:ext cx="10064400" cy="9734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6754470" y="2993099"/>
            <a:ext cx="2506420" cy="46104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Breakout</a:t>
            </a:r>
          </a:p>
        </p:txBody>
      </p:sp>
      <p:sp>
        <p:nvSpPr>
          <p:cNvPr id="380" name="Google Shape;380;p17"/>
          <p:cNvSpPr/>
          <p:nvPr/>
        </p:nvSpPr>
        <p:spPr>
          <a:xfrm>
            <a:off x="6754470" y="3580252"/>
            <a:ext cx="3489649" cy="66314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rooms</a:t>
            </a:r>
          </a:p>
        </p:txBody>
      </p:sp>
      <p:sp>
        <p:nvSpPr>
          <p:cNvPr id="381" name="Google Shape;381;p17"/>
          <p:cNvSpPr/>
          <p:nvPr/>
        </p:nvSpPr>
        <p:spPr>
          <a:xfrm>
            <a:off x="6754467" y="4369476"/>
            <a:ext cx="2923575" cy="3435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;500"/>
              </a:rPr>
              <a:t>¡Manos a la obra!</a:t>
            </a:r>
          </a:p>
        </p:txBody>
      </p:sp>
      <p:pic>
        <p:nvPicPr>
          <p:cNvPr id="382" name="Google Shape;3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933" y="6065895"/>
            <a:ext cx="1498399" cy="41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ement">
  <p:cSld name="TITLE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"/>
          <p:cNvSpPr/>
          <p:nvPr/>
        </p:nvSpPr>
        <p:spPr>
          <a:xfrm>
            <a:off x="590733" y="701732"/>
            <a:ext cx="5911500" cy="59115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/>
          <p:nvPr/>
        </p:nvSpPr>
        <p:spPr>
          <a:xfrm>
            <a:off x="3336567" y="-167"/>
            <a:ext cx="463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2429633" y="981400"/>
            <a:ext cx="2447700" cy="24477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 txBox="1"/>
          <p:nvPr/>
        </p:nvSpPr>
        <p:spPr>
          <a:xfrm>
            <a:off x="7977833" y="4029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388" name="Google Shape;388;p18"/>
          <p:cNvGrpSpPr/>
          <p:nvPr/>
        </p:nvGrpSpPr>
        <p:grpSpPr>
          <a:xfrm>
            <a:off x="11310083" y="341308"/>
            <a:ext cx="570268" cy="615608"/>
            <a:chOff x="3398625" y="2806025"/>
            <a:chExt cx="521650" cy="563125"/>
          </a:xfrm>
        </p:grpSpPr>
        <p:sp>
          <p:nvSpPr>
            <p:cNvPr id="389" name="Google Shape;389;p18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pedida">
  <p:cSld name="CUSTOM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9"/>
          <p:cNvPicPr preferRelativeResize="0"/>
          <p:nvPr/>
        </p:nvPicPr>
        <p:blipFill rotWithShape="1">
          <a:blip r:embed="rId2">
            <a:alphaModFix/>
          </a:blip>
          <a:srcRect b="21875" l="0" r="0" t="21875"/>
          <a:stretch/>
        </p:blipFill>
        <p:spPr>
          <a:xfrm>
            <a:off x="0" y="-33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95" name="Google Shape;395;p19"/>
          <p:cNvSpPr/>
          <p:nvPr/>
        </p:nvSpPr>
        <p:spPr>
          <a:xfrm>
            <a:off x="150" y="-5550"/>
            <a:ext cx="12191700" cy="6869100"/>
          </a:xfrm>
          <a:prstGeom prst="rect">
            <a:avLst/>
          </a:prstGeom>
          <a:gradFill>
            <a:gsLst>
              <a:gs pos="0">
                <a:srgbClr val="CC00CC"/>
              </a:gs>
              <a:gs pos="41000">
                <a:srgbClr val="CC00CC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9"/>
          <p:cNvSpPr/>
          <p:nvPr/>
        </p:nvSpPr>
        <p:spPr>
          <a:xfrm rot="10800000">
            <a:off x="150" y="-5600"/>
            <a:ext cx="12191700" cy="6869100"/>
          </a:xfrm>
          <a:prstGeom prst="rect">
            <a:avLst/>
          </a:prstGeom>
          <a:gradFill>
            <a:gsLst>
              <a:gs pos="0">
                <a:srgbClr val="004987"/>
              </a:gs>
              <a:gs pos="18000">
                <a:srgbClr val="004987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9"/>
          <p:cNvSpPr txBox="1"/>
          <p:nvPr/>
        </p:nvSpPr>
        <p:spPr>
          <a:xfrm>
            <a:off x="3860800" y="3182233"/>
            <a:ext cx="473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9600"/>
              <a:buFont typeface="Sora"/>
              <a:buNone/>
            </a:pPr>
            <a:r>
              <a:rPr b="1" lang="es" sz="55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¡Nos vemos!</a:t>
            </a:r>
            <a:endParaRPr b="1" i="0" sz="5500" u="none" cap="none" strike="noStrik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8" name="Google Shape;398;p19"/>
          <p:cNvSpPr txBox="1"/>
          <p:nvPr/>
        </p:nvSpPr>
        <p:spPr>
          <a:xfrm>
            <a:off x="3860800" y="3986633"/>
            <a:ext cx="47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4BB"/>
              </a:buClr>
              <a:buSzPts val="9600"/>
              <a:buFont typeface="Sora"/>
              <a:buNone/>
            </a:pPr>
            <a:r>
              <a:rPr lang="es" sz="2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Excelente fin de semana</a:t>
            </a:r>
            <a:endParaRPr i="0" sz="2800" u="none" cap="none" strike="noStrik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99" name="Google Shape;3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933" y="6065895"/>
            <a:ext cx="1498399" cy="41410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1119833" y="6061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401" name="Google Shape;401;p19"/>
          <p:cNvGrpSpPr/>
          <p:nvPr/>
        </p:nvGrpSpPr>
        <p:grpSpPr>
          <a:xfrm>
            <a:off x="540483" y="544508"/>
            <a:ext cx="570268" cy="615608"/>
            <a:chOff x="3398625" y="2806025"/>
            <a:chExt cx="521650" cy="563125"/>
          </a:xfrm>
        </p:grpSpPr>
        <p:sp>
          <p:nvSpPr>
            <p:cNvPr id="402" name="Google Shape;402;p19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Vacia" type="blank">
  <p:cSld name="BLANK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mentos">
  <p:cSld name="CUSTOM_1">
    <p:bg>
      <p:bgPr>
        <a:solidFill>
          <a:srgbClr val="0D1724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26933" y="6065895"/>
            <a:ext cx="1498399" cy="41410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5477792" y="2466667"/>
            <a:ext cx="1498500" cy="2042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513833" y="2466667"/>
            <a:ext cx="1498500" cy="2042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463837" y="2466667"/>
            <a:ext cx="1498500" cy="2042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7547429" y="2466667"/>
            <a:ext cx="1498500" cy="2042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9462266" y="2466667"/>
            <a:ext cx="1498500" cy="2042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2610059" y="1182692"/>
            <a:ext cx="1607385" cy="16781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/>
                </a:solidFill>
                <a:latin typeface="Sora"/>
              </a:rPr>
              <a:t>IMPORTANTES</a:t>
            </a:r>
          </a:p>
        </p:txBody>
      </p:sp>
      <p:sp>
        <p:nvSpPr>
          <p:cNvPr id="35" name="Google Shape;35;p3"/>
          <p:cNvSpPr/>
          <p:nvPr/>
        </p:nvSpPr>
        <p:spPr>
          <a:xfrm>
            <a:off x="1603001" y="809300"/>
            <a:ext cx="2614433" cy="3186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Sora"/>
              </a:rPr>
              <a:t>MOMENTOS</a:t>
            </a:r>
          </a:p>
        </p:txBody>
      </p:sp>
      <p:sp>
        <p:nvSpPr>
          <p:cNvPr id="36" name="Google Shape;36;p3"/>
          <p:cNvSpPr/>
          <p:nvPr/>
        </p:nvSpPr>
        <p:spPr>
          <a:xfrm>
            <a:off x="0" y="1203933"/>
            <a:ext cx="2489100" cy="1677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C00CC"/>
              </a:solidFill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1251629" y="4676933"/>
            <a:ext cx="202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Tiempo de p</a:t>
            </a: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articipemos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3360434" y="4584533"/>
            <a:ext cx="170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Iniciamos 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y finalizamos 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a tiempo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5079602" y="4584533"/>
            <a:ext cx="223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Escuchemos</a:t>
            </a:r>
            <a:endParaRPr sz="12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opiniones,</a:t>
            </a:r>
            <a:endParaRPr sz="12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micrófonos en off</a:t>
            </a:r>
            <a:endParaRPr sz="12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368233" y="4584533"/>
            <a:ext cx="185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Mantengamos 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nuestra cámara 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200" u="none" cap="none" strike="noStrike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encendida</a:t>
            </a:r>
            <a:endParaRPr b="0" i="0" sz="1200" u="none" cap="none" strike="noStrike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112858" y="4676933"/>
            <a:ext cx="21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Ponte a</a:t>
            </a:r>
            <a:endParaRPr sz="12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200">
                <a:solidFill>
                  <a:srgbClr val="EEEEEE"/>
                </a:solidFill>
                <a:latin typeface="Sora SemiBold"/>
                <a:ea typeface="Sora SemiBold"/>
                <a:cs typeface="Sora SemiBold"/>
                <a:sym typeface="Sora SemiBold"/>
              </a:rPr>
              <a:t>prueba</a:t>
            </a:r>
            <a:endParaRPr sz="1200">
              <a:solidFill>
                <a:srgbClr val="EEEEE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977833" y="8093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chemeClr val="lt1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43" name="Google Shape;43;p3"/>
          <p:cNvGrpSpPr/>
          <p:nvPr/>
        </p:nvGrpSpPr>
        <p:grpSpPr>
          <a:xfrm>
            <a:off x="11310083" y="747708"/>
            <a:ext cx="570268" cy="615608"/>
            <a:chOff x="3398625" y="2806025"/>
            <a:chExt cx="521650" cy="563125"/>
          </a:xfrm>
        </p:grpSpPr>
        <p:sp>
          <p:nvSpPr>
            <p:cNvPr id="44" name="Google Shape;44;p3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3"/>
          <p:cNvGrpSpPr/>
          <p:nvPr/>
        </p:nvGrpSpPr>
        <p:grpSpPr>
          <a:xfrm>
            <a:off x="1771582" y="3011388"/>
            <a:ext cx="887154" cy="948702"/>
            <a:chOff x="729025" y="4159875"/>
            <a:chExt cx="624800" cy="668100"/>
          </a:xfrm>
        </p:grpSpPr>
        <p:sp>
          <p:nvSpPr>
            <p:cNvPr id="48" name="Google Shape;48;p3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3817648" y="2972461"/>
            <a:ext cx="790930" cy="1026862"/>
            <a:chOff x="2212100" y="4204750"/>
            <a:chExt cx="478800" cy="621625"/>
          </a:xfrm>
        </p:grpSpPr>
        <p:sp>
          <p:nvSpPr>
            <p:cNvPr id="55" name="Google Shape;55;p3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5831327" y="2978014"/>
            <a:ext cx="790943" cy="1057023"/>
            <a:chOff x="3636450" y="4208100"/>
            <a:chExt cx="444350" cy="593800"/>
          </a:xfrm>
        </p:grpSpPr>
        <p:sp>
          <p:nvSpPr>
            <p:cNvPr id="61" name="Google Shape;61;p3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7720288" y="3032257"/>
            <a:ext cx="1166234" cy="948640"/>
            <a:chOff x="2470650" y="2582625"/>
            <a:chExt cx="700525" cy="569925"/>
          </a:xfrm>
        </p:grpSpPr>
        <p:sp>
          <p:nvSpPr>
            <p:cNvPr id="66" name="Google Shape;66;p3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9731068" y="3048240"/>
            <a:ext cx="960294" cy="880401"/>
            <a:chOff x="7334172" y="2286237"/>
            <a:chExt cx="720238" cy="660317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rgbClr val="CC00CC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FA7B17"/>
          </p15:clr>
        </p15:guide>
        <p15:guide id="2" orient="horz" pos="510">
          <p15:clr>
            <a:srgbClr val="FA7B17"/>
          </p15:clr>
        </p15:guide>
        <p15:guide id="3" pos="239">
          <p15:clr>
            <a:srgbClr val="FA7B17"/>
          </p15:clr>
        </p15:guide>
        <p15:guide id="4" pos="7450">
          <p15:clr>
            <a:srgbClr val="FA7B17"/>
          </p15:clr>
        </p15:guide>
        <p15:guide id="5" orient="horz" pos="4082">
          <p15:clr>
            <a:srgbClr val="FA7B17"/>
          </p15:clr>
        </p15:guide>
        <p15:guide id="6" orient="horz" pos="1910">
          <p15:clr>
            <a:srgbClr val="FA7B17"/>
          </p15:clr>
        </p15:guide>
        <p15:guide id="7" orient="horz" pos="250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09" name="Google Shape;409;p2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10" name="Google Shape;410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14" name="Google Shape;414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17" name="Google Shape;417;p2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18" name="Google Shape;418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22" name="Google Shape;422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25" name="Google Shape;425;p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" name="Google Shape;429;p2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0" name="Google Shape;430;p2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1" name="Google Shape;431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ia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"/>
          <p:cNvSpPr txBox="1"/>
          <p:nvPr/>
        </p:nvSpPr>
        <p:spPr>
          <a:xfrm>
            <a:off x="7977833" y="5045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11310083" y="442908"/>
            <a:ext cx="570268" cy="615608"/>
            <a:chOff x="3398625" y="2806025"/>
            <a:chExt cx="521650" cy="563125"/>
          </a:xfrm>
        </p:grpSpPr>
        <p:sp>
          <p:nvSpPr>
            <p:cNvPr id="91" name="Google Shape;91;p4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1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/>
        </p:nvSpPr>
        <p:spPr>
          <a:xfrm>
            <a:off x="7977833" y="504500"/>
            <a:ext cx="315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s" sz="16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Ciencia de Datos y AI</a:t>
            </a:r>
            <a:endParaRPr b="0" i="1" sz="16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grpSp>
        <p:nvGrpSpPr>
          <p:cNvPr id="98" name="Google Shape;98;p5"/>
          <p:cNvGrpSpPr/>
          <p:nvPr/>
        </p:nvGrpSpPr>
        <p:grpSpPr>
          <a:xfrm>
            <a:off x="11310083" y="442908"/>
            <a:ext cx="570268" cy="615608"/>
            <a:chOff x="3398625" y="2806025"/>
            <a:chExt cx="521650" cy="563125"/>
          </a:xfrm>
        </p:grpSpPr>
        <p:sp>
          <p:nvSpPr>
            <p:cNvPr id="99" name="Google Shape;99;p5"/>
            <p:cNvSpPr/>
            <p:nvPr/>
          </p:nvSpPr>
          <p:spPr>
            <a:xfrm>
              <a:off x="3496525" y="2962800"/>
              <a:ext cx="105575" cy="150650"/>
            </a:xfrm>
            <a:custGeom>
              <a:rect b="b" l="l" r="r" t="t"/>
              <a:pathLst>
                <a:path extrusionOk="0" h="6026" w="4223">
                  <a:moveTo>
                    <a:pt x="3114" y="1"/>
                  </a:moveTo>
                  <a:cubicBezTo>
                    <a:pt x="2857" y="1"/>
                    <a:pt x="2600" y="98"/>
                    <a:pt x="2406" y="292"/>
                  </a:cubicBezTo>
                  <a:lnTo>
                    <a:pt x="400" y="2309"/>
                  </a:lnTo>
                  <a:cubicBezTo>
                    <a:pt x="1" y="2697"/>
                    <a:pt x="1" y="3327"/>
                    <a:pt x="400" y="3726"/>
                  </a:cubicBezTo>
                  <a:lnTo>
                    <a:pt x="2406" y="5732"/>
                  </a:lnTo>
                  <a:cubicBezTo>
                    <a:pt x="2605" y="5931"/>
                    <a:pt x="2857" y="6026"/>
                    <a:pt x="3120" y="6026"/>
                  </a:cubicBezTo>
                  <a:cubicBezTo>
                    <a:pt x="3372" y="6026"/>
                    <a:pt x="3634" y="5931"/>
                    <a:pt x="3823" y="5732"/>
                  </a:cubicBezTo>
                  <a:cubicBezTo>
                    <a:pt x="4222" y="5343"/>
                    <a:pt x="4222" y="4703"/>
                    <a:pt x="3823" y="4314"/>
                  </a:cubicBezTo>
                  <a:lnTo>
                    <a:pt x="2532" y="3012"/>
                  </a:lnTo>
                  <a:lnTo>
                    <a:pt x="3823" y="1710"/>
                  </a:lnTo>
                  <a:cubicBezTo>
                    <a:pt x="4222" y="1321"/>
                    <a:pt x="4222" y="681"/>
                    <a:pt x="3823" y="292"/>
                  </a:cubicBezTo>
                  <a:cubicBezTo>
                    <a:pt x="3629" y="98"/>
                    <a:pt x="3372" y="1"/>
                    <a:pt x="311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3647225" y="2962800"/>
              <a:ext cx="105550" cy="150650"/>
            </a:xfrm>
            <a:custGeom>
              <a:rect b="b" l="l" r="r" t="t"/>
              <a:pathLst>
                <a:path extrusionOk="0" h="6026" w="4222">
                  <a:moveTo>
                    <a:pt x="1108" y="1"/>
                  </a:moveTo>
                  <a:cubicBezTo>
                    <a:pt x="851" y="1"/>
                    <a:pt x="594" y="98"/>
                    <a:pt x="399" y="292"/>
                  </a:cubicBezTo>
                  <a:cubicBezTo>
                    <a:pt x="0" y="681"/>
                    <a:pt x="0" y="1321"/>
                    <a:pt x="399" y="1710"/>
                  </a:cubicBezTo>
                  <a:lnTo>
                    <a:pt x="1702" y="3012"/>
                  </a:lnTo>
                  <a:lnTo>
                    <a:pt x="399" y="4314"/>
                  </a:lnTo>
                  <a:cubicBezTo>
                    <a:pt x="0" y="4703"/>
                    <a:pt x="0" y="5343"/>
                    <a:pt x="399" y="5732"/>
                  </a:cubicBezTo>
                  <a:cubicBezTo>
                    <a:pt x="589" y="5931"/>
                    <a:pt x="851" y="6026"/>
                    <a:pt x="1103" y="6026"/>
                  </a:cubicBezTo>
                  <a:cubicBezTo>
                    <a:pt x="1366" y="6026"/>
                    <a:pt x="1618" y="5931"/>
                    <a:pt x="1817" y="5732"/>
                  </a:cubicBezTo>
                  <a:lnTo>
                    <a:pt x="3833" y="3726"/>
                  </a:lnTo>
                  <a:cubicBezTo>
                    <a:pt x="4222" y="3327"/>
                    <a:pt x="4222" y="2697"/>
                    <a:pt x="3833" y="2309"/>
                  </a:cubicBezTo>
                  <a:lnTo>
                    <a:pt x="1817" y="292"/>
                  </a:lnTo>
                  <a:cubicBezTo>
                    <a:pt x="1623" y="98"/>
                    <a:pt x="1366" y="1"/>
                    <a:pt x="110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398625" y="2806025"/>
              <a:ext cx="521650" cy="563125"/>
            </a:xfrm>
            <a:custGeom>
              <a:rect b="b" l="l" r="r" t="t"/>
              <a:pathLst>
                <a:path extrusionOk="0" h="22525" w="20866">
                  <a:moveTo>
                    <a:pt x="9041" y="2017"/>
                  </a:moveTo>
                  <a:cubicBezTo>
                    <a:pt x="12916" y="2017"/>
                    <a:pt x="16077" y="5167"/>
                    <a:pt x="16077" y="9052"/>
                  </a:cubicBezTo>
                  <a:cubicBezTo>
                    <a:pt x="16077" y="12927"/>
                    <a:pt x="12916" y="16088"/>
                    <a:pt x="9041" y="16088"/>
                  </a:cubicBezTo>
                  <a:cubicBezTo>
                    <a:pt x="5167" y="16088"/>
                    <a:pt x="2006" y="12927"/>
                    <a:pt x="2006" y="9052"/>
                  </a:cubicBezTo>
                  <a:cubicBezTo>
                    <a:pt x="2006" y="5167"/>
                    <a:pt x="5167" y="2017"/>
                    <a:pt x="9041" y="2017"/>
                  </a:cubicBezTo>
                  <a:close/>
                  <a:moveTo>
                    <a:pt x="15468" y="15405"/>
                  </a:moveTo>
                  <a:lnTo>
                    <a:pt x="18177" y="18335"/>
                  </a:lnTo>
                  <a:lnTo>
                    <a:pt x="18524" y="18776"/>
                  </a:lnTo>
                  <a:cubicBezTo>
                    <a:pt x="18734" y="19038"/>
                    <a:pt x="18828" y="19343"/>
                    <a:pt x="18807" y="19647"/>
                  </a:cubicBezTo>
                  <a:cubicBezTo>
                    <a:pt x="18786" y="19931"/>
                    <a:pt x="18671" y="20162"/>
                    <a:pt x="18471" y="20319"/>
                  </a:cubicBezTo>
                  <a:cubicBezTo>
                    <a:pt x="18307" y="20452"/>
                    <a:pt x="18106" y="20515"/>
                    <a:pt x="17898" y="20515"/>
                  </a:cubicBezTo>
                  <a:cubicBezTo>
                    <a:pt x="17560" y="20515"/>
                    <a:pt x="17202" y="20348"/>
                    <a:pt x="16949" y="20036"/>
                  </a:cubicBezTo>
                  <a:lnTo>
                    <a:pt x="16739" y="19773"/>
                  </a:lnTo>
                  <a:lnTo>
                    <a:pt x="13903" y="16665"/>
                  </a:lnTo>
                  <a:cubicBezTo>
                    <a:pt x="14470" y="16298"/>
                    <a:pt x="14995" y="15878"/>
                    <a:pt x="15468" y="15405"/>
                  </a:cubicBezTo>
                  <a:close/>
                  <a:moveTo>
                    <a:pt x="9041" y="0"/>
                  </a:moveTo>
                  <a:cubicBezTo>
                    <a:pt x="4053" y="0"/>
                    <a:pt x="0" y="4064"/>
                    <a:pt x="0" y="9052"/>
                  </a:cubicBezTo>
                  <a:cubicBezTo>
                    <a:pt x="0" y="14029"/>
                    <a:pt x="4053" y="18093"/>
                    <a:pt x="9041" y="18093"/>
                  </a:cubicBezTo>
                  <a:cubicBezTo>
                    <a:pt x="10112" y="18093"/>
                    <a:pt x="11131" y="17894"/>
                    <a:pt x="12087" y="17558"/>
                  </a:cubicBezTo>
                  <a:cubicBezTo>
                    <a:pt x="12118" y="17610"/>
                    <a:pt x="12129" y="17663"/>
                    <a:pt x="12171" y="17715"/>
                  </a:cubicBezTo>
                  <a:lnTo>
                    <a:pt x="15352" y="21254"/>
                  </a:lnTo>
                  <a:lnTo>
                    <a:pt x="15384" y="21286"/>
                  </a:lnTo>
                  <a:cubicBezTo>
                    <a:pt x="16024" y="22094"/>
                    <a:pt x="16970" y="22525"/>
                    <a:pt x="17904" y="22525"/>
                  </a:cubicBezTo>
                  <a:cubicBezTo>
                    <a:pt x="18555" y="22525"/>
                    <a:pt x="19196" y="22315"/>
                    <a:pt x="19721" y="21895"/>
                  </a:cubicBezTo>
                  <a:cubicBezTo>
                    <a:pt x="20361" y="21380"/>
                    <a:pt x="20750" y="20634"/>
                    <a:pt x="20813" y="19794"/>
                  </a:cubicBezTo>
                  <a:cubicBezTo>
                    <a:pt x="20865" y="18986"/>
                    <a:pt x="20613" y="18177"/>
                    <a:pt x="20099" y="17526"/>
                  </a:cubicBezTo>
                  <a:lnTo>
                    <a:pt x="19794" y="17138"/>
                  </a:lnTo>
                  <a:lnTo>
                    <a:pt x="19794" y="17127"/>
                  </a:lnTo>
                  <a:lnTo>
                    <a:pt x="19637" y="16959"/>
                  </a:lnTo>
                  <a:lnTo>
                    <a:pt x="19605" y="16907"/>
                  </a:lnTo>
                  <a:lnTo>
                    <a:pt x="19605" y="16917"/>
                  </a:lnTo>
                  <a:lnTo>
                    <a:pt x="16865" y="13924"/>
                  </a:lnTo>
                  <a:cubicBezTo>
                    <a:pt x="16823" y="13882"/>
                    <a:pt x="16770" y="13851"/>
                    <a:pt x="16718" y="13809"/>
                  </a:cubicBezTo>
                  <a:cubicBezTo>
                    <a:pt x="17579" y="12423"/>
                    <a:pt x="18083" y="10795"/>
                    <a:pt x="18083" y="9052"/>
                  </a:cubicBezTo>
                  <a:cubicBezTo>
                    <a:pt x="18083" y="4064"/>
                    <a:pt x="14029" y="0"/>
                    <a:pt x="9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>
            <a:off x="556598" y="628401"/>
            <a:ext cx="1843921" cy="4593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Agenda</a:t>
            </a:r>
          </a:p>
        </p:txBody>
      </p:sp>
      <p:sp>
        <p:nvSpPr>
          <p:cNvPr id="103" name="Google Shape;103;p5"/>
          <p:cNvSpPr/>
          <p:nvPr/>
        </p:nvSpPr>
        <p:spPr>
          <a:xfrm>
            <a:off x="556599" y="1182967"/>
            <a:ext cx="816716" cy="23143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4987"/>
                </a:solidFill>
                <a:latin typeface="Sora"/>
              </a:rPr>
              <a:t>del día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oria">
  <p:cSld name="TITLE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p6"/>
          <p:cNvSpPr txBox="1"/>
          <p:nvPr>
            <p:ph type="title"/>
          </p:nvPr>
        </p:nvSpPr>
        <p:spPr>
          <a:xfrm>
            <a:off x="415600" y="267300"/>
            <a:ext cx="748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4987"/>
              </a:buClr>
              <a:buSzPts val="4000"/>
              <a:buNone/>
              <a:defRPr sz="4000">
                <a:solidFill>
                  <a:srgbClr val="004987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026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112" name="Google Shape;112;p6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119" name="Google Shape;119;p6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6"/>
          <p:cNvGrpSpPr/>
          <p:nvPr/>
        </p:nvGrpSpPr>
        <p:grpSpPr>
          <a:xfrm>
            <a:off x="11153882" y="577754"/>
            <a:ext cx="546129" cy="444257"/>
            <a:chOff x="2470650" y="2582625"/>
            <a:chExt cx="700525" cy="569925"/>
          </a:xfrm>
        </p:grpSpPr>
        <p:sp>
          <p:nvSpPr>
            <p:cNvPr id="124" name="Google Shape;124;p6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oria 1">
  <p:cSld name="TITLE_1_2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4" name="Google Shape;1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/>
          <p:nvPr/>
        </p:nvSpPr>
        <p:spPr>
          <a:xfrm>
            <a:off x="11026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7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139" name="Google Shape;139;p7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7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146" name="Google Shape;146;p7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7"/>
          <p:cNvGrpSpPr/>
          <p:nvPr/>
        </p:nvGrpSpPr>
        <p:grpSpPr>
          <a:xfrm>
            <a:off x="11153882" y="577754"/>
            <a:ext cx="546129" cy="444257"/>
            <a:chOff x="2470650" y="2582625"/>
            <a:chExt cx="700525" cy="569925"/>
          </a:xfrm>
        </p:grpSpPr>
        <p:sp>
          <p:nvSpPr>
            <p:cNvPr id="151" name="Google Shape;151;p7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oria 1 2">
  <p:cSld name="TITLE_1_2_2_2">
    <p:bg>
      <p:bgPr>
        <a:solidFill>
          <a:srgbClr val="CC00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11026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8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165" name="Google Shape;165;p8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172" name="Google Shape;172;p8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8"/>
          <p:cNvGrpSpPr/>
          <p:nvPr/>
        </p:nvGrpSpPr>
        <p:grpSpPr>
          <a:xfrm>
            <a:off x="11153882" y="577754"/>
            <a:ext cx="546129" cy="444257"/>
            <a:chOff x="2470650" y="2582625"/>
            <a:chExt cx="700525" cy="569925"/>
          </a:xfrm>
        </p:grpSpPr>
        <p:sp>
          <p:nvSpPr>
            <p:cNvPr id="177" name="Google Shape;177;p8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rgbClr val="CC00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" name="Google Shape;185;p8"/>
          <p:cNvPicPr preferRelativeResize="0"/>
          <p:nvPr/>
        </p:nvPicPr>
        <p:blipFill rotWithShape="1">
          <a:blip r:embed="rId2">
            <a:alphaModFix/>
          </a:blip>
          <a:srcRect b="0" l="0" r="13956" t="0"/>
          <a:stretch/>
        </p:blipFill>
        <p:spPr>
          <a:xfrm>
            <a:off x="10155920" y="5949833"/>
            <a:ext cx="1671009" cy="5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oria 1 1">
  <p:cSld name="TITLE_1_2_2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11026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192" name="Google Shape;192;p9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199" name="Google Shape;199;p9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9"/>
          <p:cNvGrpSpPr/>
          <p:nvPr/>
        </p:nvGrpSpPr>
        <p:grpSpPr>
          <a:xfrm>
            <a:off x="11153882" y="577754"/>
            <a:ext cx="546129" cy="444257"/>
            <a:chOff x="2470650" y="2582625"/>
            <a:chExt cx="700525" cy="569925"/>
          </a:xfrm>
        </p:grpSpPr>
        <p:sp>
          <p:nvSpPr>
            <p:cNvPr id="204" name="Google Shape;204;p9"/>
            <p:cNvSpPr/>
            <p:nvPr/>
          </p:nvSpPr>
          <p:spPr>
            <a:xfrm>
              <a:off x="3103375" y="2747650"/>
              <a:ext cx="67800" cy="67800"/>
            </a:xfrm>
            <a:custGeom>
              <a:rect b="b" l="l" r="r" t="t"/>
              <a:pathLst>
                <a:path extrusionOk="0" h="2712" w="2712">
                  <a:moveTo>
                    <a:pt x="1351" y="1"/>
                  </a:moveTo>
                  <a:cubicBezTo>
                    <a:pt x="608" y="1"/>
                    <a:pt x="0" y="608"/>
                    <a:pt x="0" y="1352"/>
                  </a:cubicBezTo>
                  <a:cubicBezTo>
                    <a:pt x="0" y="2104"/>
                    <a:pt x="608" y="2712"/>
                    <a:pt x="1351" y="2712"/>
                  </a:cubicBezTo>
                  <a:cubicBezTo>
                    <a:pt x="2104" y="2712"/>
                    <a:pt x="2711" y="2104"/>
                    <a:pt x="2711" y="1352"/>
                  </a:cubicBezTo>
                  <a:cubicBezTo>
                    <a:pt x="2711" y="608"/>
                    <a:pt x="210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2470650" y="2582625"/>
              <a:ext cx="681700" cy="569925"/>
            </a:xfrm>
            <a:custGeom>
              <a:rect b="b" l="l" r="r" t="t"/>
              <a:pathLst>
                <a:path extrusionOk="0" h="22797" w="27268">
                  <a:moveTo>
                    <a:pt x="3020" y="0"/>
                  </a:moveTo>
                  <a:cubicBezTo>
                    <a:pt x="1352" y="0"/>
                    <a:pt x="0" y="1360"/>
                    <a:pt x="0" y="3029"/>
                  </a:cubicBezTo>
                  <a:lnTo>
                    <a:pt x="0" y="19768"/>
                  </a:lnTo>
                  <a:cubicBezTo>
                    <a:pt x="0" y="21437"/>
                    <a:pt x="1352" y="22797"/>
                    <a:pt x="3020" y="22797"/>
                  </a:cubicBezTo>
                  <a:lnTo>
                    <a:pt x="24248" y="22797"/>
                  </a:lnTo>
                  <a:cubicBezTo>
                    <a:pt x="25917" y="22797"/>
                    <a:pt x="27268" y="21437"/>
                    <a:pt x="27268" y="19768"/>
                  </a:cubicBezTo>
                  <a:lnTo>
                    <a:pt x="27268" y="12070"/>
                  </a:lnTo>
                  <a:lnTo>
                    <a:pt x="27268" y="11154"/>
                  </a:lnTo>
                  <a:cubicBezTo>
                    <a:pt x="27268" y="10827"/>
                    <a:pt x="26996" y="10555"/>
                    <a:pt x="26660" y="10555"/>
                  </a:cubicBezTo>
                  <a:cubicBezTo>
                    <a:pt x="26334" y="10555"/>
                    <a:pt x="26062" y="10827"/>
                    <a:pt x="26062" y="11154"/>
                  </a:cubicBezTo>
                  <a:lnTo>
                    <a:pt x="26062" y="13584"/>
                  </a:lnTo>
                  <a:lnTo>
                    <a:pt x="26062" y="19768"/>
                  </a:lnTo>
                  <a:cubicBezTo>
                    <a:pt x="26062" y="20775"/>
                    <a:pt x="25246" y="21582"/>
                    <a:pt x="24248" y="21582"/>
                  </a:cubicBezTo>
                  <a:lnTo>
                    <a:pt x="3020" y="21582"/>
                  </a:lnTo>
                  <a:cubicBezTo>
                    <a:pt x="2023" y="21582"/>
                    <a:pt x="1206" y="20775"/>
                    <a:pt x="1206" y="19768"/>
                  </a:cubicBezTo>
                  <a:lnTo>
                    <a:pt x="1206" y="3029"/>
                  </a:lnTo>
                  <a:cubicBezTo>
                    <a:pt x="1206" y="2022"/>
                    <a:pt x="2023" y="1215"/>
                    <a:pt x="3020" y="1215"/>
                  </a:cubicBezTo>
                  <a:lnTo>
                    <a:pt x="24248" y="1215"/>
                  </a:lnTo>
                  <a:cubicBezTo>
                    <a:pt x="25246" y="1215"/>
                    <a:pt x="26062" y="2022"/>
                    <a:pt x="26062" y="3029"/>
                  </a:cubicBezTo>
                  <a:lnTo>
                    <a:pt x="26062" y="5323"/>
                  </a:lnTo>
                  <a:cubicBezTo>
                    <a:pt x="26062" y="5649"/>
                    <a:pt x="26325" y="5921"/>
                    <a:pt x="26660" y="5921"/>
                  </a:cubicBezTo>
                  <a:cubicBezTo>
                    <a:pt x="26996" y="5921"/>
                    <a:pt x="27268" y="5649"/>
                    <a:pt x="27268" y="5323"/>
                  </a:cubicBezTo>
                  <a:lnTo>
                    <a:pt x="27268" y="3029"/>
                  </a:lnTo>
                  <a:cubicBezTo>
                    <a:pt x="27268" y="1360"/>
                    <a:pt x="25917" y="0"/>
                    <a:pt x="24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2732025" y="2734950"/>
              <a:ext cx="160750" cy="161000"/>
            </a:xfrm>
            <a:custGeom>
              <a:rect b="b" l="l" r="r" t="t"/>
              <a:pathLst>
                <a:path extrusionOk="0" h="6440" w="6430">
                  <a:moveTo>
                    <a:pt x="3211" y="1044"/>
                  </a:moveTo>
                  <a:cubicBezTo>
                    <a:pt x="4417" y="1044"/>
                    <a:pt x="5387" y="2023"/>
                    <a:pt x="5387" y="3220"/>
                  </a:cubicBezTo>
                  <a:cubicBezTo>
                    <a:pt x="5387" y="4417"/>
                    <a:pt x="4417" y="5387"/>
                    <a:pt x="3211" y="5387"/>
                  </a:cubicBezTo>
                  <a:cubicBezTo>
                    <a:pt x="2014" y="5387"/>
                    <a:pt x="1044" y="4417"/>
                    <a:pt x="1044" y="3220"/>
                  </a:cubicBezTo>
                  <a:cubicBezTo>
                    <a:pt x="1044" y="2023"/>
                    <a:pt x="2014" y="1044"/>
                    <a:pt x="3211" y="1044"/>
                  </a:cubicBezTo>
                  <a:close/>
                  <a:moveTo>
                    <a:pt x="3211" y="1"/>
                  </a:moveTo>
                  <a:cubicBezTo>
                    <a:pt x="1443" y="1"/>
                    <a:pt x="1" y="1443"/>
                    <a:pt x="1" y="3220"/>
                  </a:cubicBezTo>
                  <a:cubicBezTo>
                    <a:pt x="1" y="4988"/>
                    <a:pt x="1443" y="6439"/>
                    <a:pt x="3211" y="6439"/>
                  </a:cubicBezTo>
                  <a:cubicBezTo>
                    <a:pt x="4988" y="6439"/>
                    <a:pt x="6430" y="4988"/>
                    <a:pt x="6430" y="3220"/>
                  </a:cubicBezTo>
                  <a:cubicBezTo>
                    <a:pt x="6430" y="1443"/>
                    <a:pt x="4988" y="1"/>
                    <a:pt x="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687150" y="2870075"/>
              <a:ext cx="254150" cy="141925"/>
            </a:xfrm>
            <a:custGeom>
              <a:rect b="b" l="l" r="r" t="t"/>
              <a:pathLst>
                <a:path extrusionOk="0" h="5677" w="10166">
                  <a:moveTo>
                    <a:pt x="5078" y="1043"/>
                  </a:moveTo>
                  <a:cubicBezTo>
                    <a:pt x="6865" y="1043"/>
                    <a:pt x="8461" y="2231"/>
                    <a:pt x="8959" y="3945"/>
                  </a:cubicBezTo>
                  <a:cubicBezTo>
                    <a:pt x="9023" y="4172"/>
                    <a:pt x="9068" y="4398"/>
                    <a:pt x="9096" y="4634"/>
                  </a:cubicBezTo>
                  <a:lnTo>
                    <a:pt x="1070" y="4634"/>
                  </a:lnTo>
                  <a:cubicBezTo>
                    <a:pt x="1288" y="2621"/>
                    <a:pt x="3002" y="1043"/>
                    <a:pt x="5078" y="1043"/>
                  </a:cubicBezTo>
                  <a:close/>
                  <a:moveTo>
                    <a:pt x="5078" y="0"/>
                  </a:moveTo>
                  <a:cubicBezTo>
                    <a:pt x="2276" y="0"/>
                    <a:pt x="0" y="2276"/>
                    <a:pt x="0" y="5078"/>
                  </a:cubicBezTo>
                  <a:cubicBezTo>
                    <a:pt x="0" y="5096"/>
                    <a:pt x="0" y="5124"/>
                    <a:pt x="0" y="5142"/>
                  </a:cubicBezTo>
                  <a:lnTo>
                    <a:pt x="0" y="5169"/>
                  </a:lnTo>
                  <a:cubicBezTo>
                    <a:pt x="9" y="5450"/>
                    <a:pt x="245" y="5677"/>
                    <a:pt x="526" y="5677"/>
                  </a:cubicBezTo>
                  <a:lnTo>
                    <a:pt x="9640" y="5677"/>
                  </a:lnTo>
                  <a:cubicBezTo>
                    <a:pt x="9921" y="5677"/>
                    <a:pt x="10156" y="5450"/>
                    <a:pt x="10156" y="5169"/>
                  </a:cubicBezTo>
                  <a:lnTo>
                    <a:pt x="10156" y="5142"/>
                  </a:lnTo>
                  <a:cubicBezTo>
                    <a:pt x="10156" y="5124"/>
                    <a:pt x="10166" y="5096"/>
                    <a:pt x="10166" y="5078"/>
                  </a:cubicBezTo>
                  <a:cubicBezTo>
                    <a:pt x="10166" y="4589"/>
                    <a:pt x="10093" y="4117"/>
                    <a:pt x="9957" y="3655"/>
                  </a:cubicBezTo>
                  <a:cubicBezTo>
                    <a:pt x="9331" y="1496"/>
                    <a:pt x="7327" y="0"/>
                    <a:pt x="50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626400" y="2773275"/>
              <a:ext cx="102250" cy="102475"/>
            </a:xfrm>
            <a:custGeom>
              <a:rect b="b" l="l" r="r" t="t"/>
              <a:pathLst>
                <a:path extrusionOk="0" h="4099" w="4090">
                  <a:moveTo>
                    <a:pt x="2049" y="880"/>
                  </a:moveTo>
                  <a:cubicBezTo>
                    <a:pt x="2693" y="880"/>
                    <a:pt x="3219" y="1406"/>
                    <a:pt x="3219" y="2050"/>
                  </a:cubicBezTo>
                  <a:cubicBezTo>
                    <a:pt x="3219" y="2693"/>
                    <a:pt x="2693" y="3219"/>
                    <a:pt x="2049" y="3219"/>
                  </a:cubicBezTo>
                  <a:cubicBezTo>
                    <a:pt x="1406" y="3219"/>
                    <a:pt x="880" y="2693"/>
                    <a:pt x="880" y="2050"/>
                  </a:cubicBezTo>
                  <a:cubicBezTo>
                    <a:pt x="880" y="1406"/>
                    <a:pt x="1406" y="880"/>
                    <a:pt x="2049" y="880"/>
                  </a:cubicBezTo>
                  <a:close/>
                  <a:moveTo>
                    <a:pt x="2049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9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599650" y="2853975"/>
              <a:ext cx="152575" cy="91150"/>
            </a:xfrm>
            <a:custGeom>
              <a:rect b="b" l="l" r="r" t="t"/>
              <a:pathLst>
                <a:path extrusionOk="0" h="3646" w="6103">
                  <a:moveTo>
                    <a:pt x="3156" y="0"/>
                  </a:moveTo>
                  <a:cubicBezTo>
                    <a:pt x="1415" y="0"/>
                    <a:pt x="0" y="1415"/>
                    <a:pt x="0" y="3156"/>
                  </a:cubicBezTo>
                  <a:cubicBezTo>
                    <a:pt x="0" y="3174"/>
                    <a:pt x="0" y="3183"/>
                    <a:pt x="0" y="3211"/>
                  </a:cubicBezTo>
                  <a:cubicBezTo>
                    <a:pt x="9" y="3455"/>
                    <a:pt x="200" y="3646"/>
                    <a:pt x="444" y="3646"/>
                  </a:cubicBezTo>
                  <a:lnTo>
                    <a:pt x="4761" y="3646"/>
                  </a:lnTo>
                  <a:cubicBezTo>
                    <a:pt x="5006" y="3646"/>
                    <a:pt x="5205" y="3446"/>
                    <a:pt x="5205" y="3211"/>
                  </a:cubicBezTo>
                  <a:cubicBezTo>
                    <a:pt x="5205" y="2966"/>
                    <a:pt x="5006" y="2766"/>
                    <a:pt x="4761" y="2766"/>
                  </a:cubicBezTo>
                  <a:lnTo>
                    <a:pt x="907" y="2766"/>
                  </a:lnTo>
                  <a:cubicBezTo>
                    <a:pt x="1097" y="1696"/>
                    <a:pt x="2031" y="871"/>
                    <a:pt x="3156" y="871"/>
                  </a:cubicBezTo>
                  <a:cubicBezTo>
                    <a:pt x="4035" y="871"/>
                    <a:pt x="4824" y="1361"/>
                    <a:pt x="5214" y="2150"/>
                  </a:cubicBezTo>
                  <a:cubicBezTo>
                    <a:pt x="5285" y="2305"/>
                    <a:pt x="5439" y="2395"/>
                    <a:pt x="5600" y="2395"/>
                  </a:cubicBezTo>
                  <a:cubicBezTo>
                    <a:pt x="5666" y="2395"/>
                    <a:pt x="5732" y="2380"/>
                    <a:pt x="5795" y="2349"/>
                  </a:cubicBezTo>
                  <a:cubicBezTo>
                    <a:pt x="6012" y="2249"/>
                    <a:pt x="6103" y="1986"/>
                    <a:pt x="5994" y="1769"/>
                  </a:cubicBezTo>
                  <a:cubicBezTo>
                    <a:pt x="5459" y="681"/>
                    <a:pt x="4371" y="0"/>
                    <a:pt x="3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2897525" y="2773275"/>
              <a:ext cx="102275" cy="102475"/>
            </a:xfrm>
            <a:custGeom>
              <a:rect b="b" l="l" r="r" t="t"/>
              <a:pathLst>
                <a:path extrusionOk="0" h="4099" w="4091">
                  <a:moveTo>
                    <a:pt x="2041" y="880"/>
                  </a:moveTo>
                  <a:cubicBezTo>
                    <a:pt x="2694" y="880"/>
                    <a:pt x="3220" y="1406"/>
                    <a:pt x="3220" y="2050"/>
                  </a:cubicBezTo>
                  <a:cubicBezTo>
                    <a:pt x="3220" y="2693"/>
                    <a:pt x="2694" y="3219"/>
                    <a:pt x="2041" y="3219"/>
                  </a:cubicBezTo>
                  <a:cubicBezTo>
                    <a:pt x="1397" y="3219"/>
                    <a:pt x="871" y="2693"/>
                    <a:pt x="871" y="2050"/>
                  </a:cubicBezTo>
                  <a:cubicBezTo>
                    <a:pt x="871" y="1406"/>
                    <a:pt x="1397" y="880"/>
                    <a:pt x="2041" y="880"/>
                  </a:cubicBezTo>
                  <a:close/>
                  <a:moveTo>
                    <a:pt x="2041" y="0"/>
                  </a:moveTo>
                  <a:cubicBezTo>
                    <a:pt x="916" y="0"/>
                    <a:pt x="0" y="925"/>
                    <a:pt x="0" y="2050"/>
                  </a:cubicBezTo>
                  <a:cubicBezTo>
                    <a:pt x="0" y="3174"/>
                    <a:pt x="916" y="4099"/>
                    <a:pt x="2041" y="4099"/>
                  </a:cubicBezTo>
                  <a:cubicBezTo>
                    <a:pt x="3174" y="4099"/>
                    <a:pt x="4090" y="3174"/>
                    <a:pt x="4090" y="2050"/>
                  </a:cubicBezTo>
                  <a:cubicBezTo>
                    <a:pt x="4090" y="925"/>
                    <a:pt x="3174" y="0"/>
                    <a:pt x="2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2877350" y="2853975"/>
              <a:ext cx="151225" cy="91150"/>
            </a:xfrm>
            <a:custGeom>
              <a:rect b="b" l="l" r="r" t="t"/>
              <a:pathLst>
                <a:path extrusionOk="0" h="3646" w="6049">
                  <a:moveTo>
                    <a:pt x="2893" y="0"/>
                  </a:moveTo>
                  <a:cubicBezTo>
                    <a:pt x="1732" y="0"/>
                    <a:pt x="671" y="635"/>
                    <a:pt x="118" y="1651"/>
                  </a:cubicBezTo>
                  <a:cubicBezTo>
                    <a:pt x="0" y="1868"/>
                    <a:pt x="82" y="2131"/>
                    <a:pt x="291" y="2249"/>
                  </a:cubicBezTo>
                  <a:cubicBezTo>
                    <a:pt x="358" y="2283"/>
                    <a:pt x="430" y="2299"/>
                    <a:pt x="500" y="2299"/>
                  </a:cubicBezTo>
                  <a:cubicBezTo>
                    <a:pt x="657" y="2299"/>
                    <a:pt x="808" y="2218"/>
                    <a:pt x="889" y="2068"/>
                  </a:cubicBezTo>
                  <a:cubicBezTo>
                    <a:pt x="1288" y="1333"/>
                    <a:pt x="2059" y="871"/>
                    <a:pt x="2893" y="871"/>
                  </a:cubicBezTo>
                  <a:cubicBezTo>
                    <a:pt x="4017" y="871"/>
                    <a:pt x="4951" y="1687"/>
                    <a:pt x="5142" y="2766"/>
                  </a:cubicBezTo>
                  <a:lnTo>
                    <a:pt x="1152" y="2766"/>
                  </a:lnTo>
                  <a:cubicBezTo>
                    <a:pt x="907" y="2766"/>
                    <a:pt x="717" y="2966"/>
                    <a:pt x="717" y="3211"/>
                  </a:cubicBezTo>
                  <a:cubicBezTo>
                    <a:pt x="717" y="3446"/>
                    <a:pt x="907" y="3646"/>
                    <a:pt x="1152" y="3646"/>
                  </a:cubicBezTo>
                  <a:lnTo>
                    <a:pt x="5613" y="3646"/>
                  </a:lnTo>
                  <a:cubicBezTo>
                    <a:pt x="5849" y="3646"/>
                    <a:pt x="6049" y="3437"/>
                    <a:pt x="6049" y="3201"/>
                  </a:cubicBezTo>
                  <a:cubicBezTo>
                    <a:pt x="6049" y="3183"/>
                    <a:pt x="6049" y="3174"/>
                    <a:pt x="6049" y="3156"/>
                  </a:cubicBezTo>
                  <a:cubicBezTo>
                    <a:pt x="6049" y="1415"/>
                    <a:pt x="4634" y="0"/>
                    <a:pt x="2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">
  <p:cSld name="TITLE_1_2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10"/>
          <p:cNvSpPr txBox="1"/>
          <p:nvPr>
            <p:ph type="title"/>
          </p:nvPr>
        </p:nvSpPr>
        <p:spPr>
          <a:xfrm>
            <a:off x="415600" y="267300"/>
            <a:ext cx="748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4000"/>
              <a:buNone/>
              <a:defRPr sz="40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pic>
        <p:nvPicPr>
          <p:cNvPr id="215" name="Google Shape;21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0"/>
          <p:cNvSpPr/>
          <p:nvPr/>
        </p:nvSpPr>
        <p:spPr>
          <a:xfrm rot="5400000">
            <a:off x="11026833" y="399800"/>
            <a:ext cx="800100" cy="8001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10137933" y="399800"/>
            <a:ext cx="800100" cy="8001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9248933" y="399800"/>
            <a:ext cx="800100" cy="8001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10"/>
          <p:cNvGrpSpPr/>
          <p:nvPr/>
        </p:nvGrpSpPr>
        <p:grpSpPr>
          <a:xfrm>
            <a:off x="9428695" y="564416"/>
            <a:ext cx="440546" cy="471077"/>
            <a:chOff x="729025" y="4159875"/>
            <a:chExt cx="624800" cy="668100"/>
          </a:xfrm>
        </p:grpSpPr>
        <p:sp>
          <p:nvSpPr>
            <p:cNvPr id="220" name="Google Shape;220;p10"/>
            <p:cNvSpPr/>
            <p:nvPr/>
          </p:nvSpPr>
          <p:spPr>
            <a:xfrm>
              <a:off x="785475" y="4419675"/>
              <a:ext cx="199525" cy="199500"/>
            </a:xfrm>
            <a:custGeom>
              <a:rect b="b" l="l" r="r" t="t"/>
              <a:pathLst>
                <a:path extrusionOk="0" h="7980" w="7981">
                  <a:moveTo>
                    <a:pt x="3990" y="1206"/>
                  </a:moveTo>
                  <a:cubicBezTo>
                    <a:pt x="5523" y="1206"/>
                    <a:pt x="6774" y="2457"/>
                    <a:pt x="6774" y="3990"/>
                  </a:cubicBezTo>
                  <a:cubicBezTo>
                    <a:pt x="6774" y="5522"/>
                    <a:pt x="5523" y="6774"/>
                    <a:pt x="3990" y="6774"/>
                  </a:cubicBezTo>
                  <a:cubicBezTo>
                    <a:pt x="2458" y="6774"/>
                    <a:pt x="1206" y="5522"/>
                    <a:pt x="1206" y="3990"/>
                  </a:cubicBezTo>
                  <a:cubicBezTo>
                    <a:pt x="1206" y="2457"/>
                    <a:pt x="2458" y="1206"/>
                    <a:pt x="3990" y="1206"/>
                  </a:cubicBezTo>
                  <a:close/>
                  <a:moveTo>
                    <a:pt x="3990" y="0"/>
                  </a:moveTo>
                  <a:cubicBezTo>
                    <a:pt x="1787" y="0"/>
                    <a:pt x="0" y="1786"/>
                    <a:pt x="0" y="3990"/>
                  </a:cubicBezTo>
                  <a:cubicBezTo>
                    <a:pt x="0" y="6193"/>
                    <a:pt x="1787" y="7980"/>
                    <a:pt x="3990" y="7980"/>
                  </a:cubicBezTo>
                  <a:cubicBezTo>
                    <a:pt x="6194" y="7980"/>
                    <a:pt x="7980" y="6193"/>
                    <a:pt x="7980" y="3990"/>
                  </a:cubicBezTo>
                  <a:cubicBezTo>
                    <a:pt x="7980" y="1786"/>
                    <a:pt x="619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864125" y="4159875"/>
              <a:ext cx="280225" cy="236925"/>
            </a:xfrm>
            <a:custGeom>
              <a:rect b="b" l="l" r="r" t="t"/>
              <a:pathLst>
                <a:path extrusionOk="0" h="9477" w="11209">
                  <a:moveTo>
                    <a:pt x="8933" y="1206"/>
                  </a:moveTo>
                  <a:cubicBezTo>
                    <a:pt x="9513" y="1206"/>
                    <a:pt x="9994" y="1560"/>
                    <a:pt x="9994" y="1977"/>
                  </a:cubicBezTo>
                  <a:lnTo>
                    <a:pt x="9994" y="5423"/>
                  </a:lnTo>
                  <a:cubicBezTo>
                    <a:pt x="9994" y="5849"/>
                    <a:pt x="9513" y="6203"/>
                    <a:pt x="8933" y="6203"/>
                  </a:cubicBezTo>
                  <a:lnTo>
                    <a:pt x="3111" y="6203"/>
                  </a:lnTo>
                  <a:cubicBezTo>
                    <a:pt x="2966" y="6203"/>
                    <a:pt x="2830" y="6248"/>
                    <a:pt x="2721" y="6339"/>
                  </a:cubicBezTo>
                  <a:lnTo>
                    <a:pt x="1216" y="7590"/>
                  </a:lnTo>
                  <a:lnTo>
                    <a:pt x="1216" y="1977"/>
                  </a:lnTo>
                  <a:cubicBezTo>
                    <a:pt x="1216" y="1560"/>
                    <a:pt x="1697" y="1206"/>
                    <a:pt x="2277" y="1206"/>
                  </a:cubicBezTo>
                  <a:close/>
                  <a:moveTo>
                    <a:pt x="2277" y="0"/>
                  </a:moveTo>
                  <a:cubicBezTo>
                    <a:pt x="1026" y="0"/>
                    <a:pt x="1" y="889"/>
                    <a:pt x="1" y="1977"/>
                  </a:cubicBezTo>
                  <a:lnTo>
                    <a:pt x="1" y="8878"/>
                  </a:lnTo>
                  <a:cubicBezTo>
                    <a:pt x="1" y="9104"/>
                    <a:pt x="137" y="9322"/>
                    <a:pt x="355" y="9422"/>
                  </a:cubicBezTo>
                  <a:cubicBezTo>
                    <a:pt x="436" y="9458"/>
                    <a:pt x="518" y="9476"/>
                    <a:pt x="609" y="9476"/>
                  </a:cubicBezTo>
                  <a:cubicBezTo>
                    <a:pt x="745" y="9476"/>
                    <a:pt x="881" y="9431"/>
                    <a:pt x="989" y="9340"/>
                  </a:cubicBezTo>
                  <a:lnTo>
                    <a:pt x="3329" y="7409"/>
                  </a:lnTo>
                  <a:lnTo>
                    <a:pt x="8933" y="7409"/>
                  </a:lnTo>
                  <a:cubicBezTo>
                    <a:pt x="10184" y="7409"/>
                    <a:pt x="11209" y="6520"/>
                    <a:pt x="11209" y="5423"/>
                  </a:cubicBezTo>
                  <a:lnTo>
                    <a:pt x="11209" y="1977"/>
                  </a:lnTo>
                  <a:cubicBezTo>
                    <a:pt x="11209" y="889"/>
                    <a:pt x="10184" y="0"/>
                    <a:pt x="89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1022150" y="4261200"/>
              <a:ext cx="253250" cy="214925"/>
            </a:xfrm>
            <a:custGeom>
              <a:rect b="b" l="l" r="r" t="t"/>
              <a:pathLst>
                <a:path extrusionOk="0" h="8597" w="10130">
                  <a:moveTo>
                    <a:pt x="4280" y="1"/>
                  </a:moveTo>
                  <a:cubicBezTo>
                    <a:pt x="3945" y="1"/>
                    <a:pt x="3673" y="273"/>
                    <a:pt x="3673" y="608"/>
                  </a:cubicBezTo>
                  <a:cubicBezTo>
                    <a:pt x="3673" y="935"/>
                    <a:pt x="3945" y="1207"/>
                    <a:pt x="4280" y="1207"/>
                  </a:cubicBezTo>
                  <a:lnTo>
                    <a:pt x="8044" y="1207"/>
                  </a:lnTo>
                  <a:cubicBezTo>
                    <a:pt x="8515" y="1207"/>
                    <a:pt x="8923" y="1497"/>
                    <a:pt x="8923" y="1832"/>
                  </a:cubicBezTo>
                  <a:lnTo>
                    <a:pt x="8923" y="6711"/>
                  </a:lnTo>
                  <a:lnTo>
                    <a:pt x="7681" y="5677"/>
                  </a:lnTo>
                  <a:cubicBezTo>
                    <a:pt x="7572" y="5586"/>
                    <a:pt x="7436" y="5541"/>
                    <a:pt x="7300" y="5541"/>
                  </a:cubicBezTo>
                  <a:lnTo>
                    <a:pt x="2086" y="5541"/>
                  </a:lnTo>
                  <a:cubicBezTo>
                    <a:pt x="1614" y="5541"/>
                    <a:pt x="1206" y="5251"/>
                    <a:pt x="1206" y="4915"/>
                  </a:cubicBezTo>
                  <a:lnTo>
                    <a:pt x="1206" y="2748"/>
                  </a:lnTo>
                  <a:cubicBezTo>
                    <a:pt x="1206" y="2422"/>
                    <a:pt x="934" y="2150"/>
                    <a:pt x="599" y="2150"/>
                  </a:cubicBezTo>
                  <a:cubicBezTo>
                    <a:pt x="272" y="2150"/>
                    <a:pt x="0" y="2422"/>
                    <a:pt x="0" y="2748"/>
                  </a:cubicBezTo>
                  <a:lnTo>
                    <a:pt x="0" y="4915"/>
                  </a:lnTo>
                  <a:cubicBezTo>
                    <a:pt x="0" y="5922"/>
                    <a:pt x="934" y="6747"/>
                    <a:pt x="2086" y="6747"/>
                  </a:cubicBezTo>
                  <a:lnTo>
                    <a:pt x="7082" y="6747"/>
                  </a:lnTo>
                  <a:lnTo>
                    <a:pt x="9141" y="8461"/>
                  </a:lnTo>
                  <a:cubicBezTo>
                    <a:pt x="9250" y="8552"/>
                    <a:pt x="9386" y="8597"/>
                    <a:pt x="9531" y="8597"/>
                  </a:cubicBezTo>
                  <a:cubicBezTo>
                    <a:pt x="9612" y="8597"/>
                    <a:pt x="9703" y="8579"/>
                    <a:pt x="9785" y="8543"/>
                  </a:cubicBezTo>
                  <a:cubicBezTo>
                    <a:pt x="9993" y="8443"/>
                    <a:pt x="10129" y="8225"/>
                    <a:pt x="10129" y="7989"/>
                  </a:cubicBezTo>
                  <a:lnTo>
                    <a:pt x="10129" y="1832"/>
                  </a:lnTo>
                  <a:cubicBezTo>
                    <a:pt x="10129" y="826"/>
                    <a:pt x="9195" y="1"/>
                    <a:pt x="8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29025" y="4589450"/>
              <a:ext cx="316725" cy="175950"/>
            </a:xfrm>
            <a:custGeom>
              <a:rect b="b" l="l" r="r" t="t"/>
              <a:pathLst>
                <a:path extrusionOk="0" h="7038" w="12669">
                  <a:moveTo>
                    <a:pt x="6339" y="1207"/>
                  </a:moveTo>
                  <a:cubicBezTo>
                    <a:pt x="8996" y="1207"/>
                    <a:pt x="11181" y="3238"/>
                    <a:pt x="11435" y="5832"/>
                  </a:cubicBezTo>
                  <a:lnTo>
                    <a:pt x="1234" y="5832"/>
                  </a:lnTo>
                  <a:cubicBezTo>
                    <a:pt x="1488" y="3238"/>
                    <a:pt x="3682" y="1207"/>
                    <a:pt x="6339" y="1207"/>
                  </a:cubicBezTo>
                  <a:close/>
                  <a:moveTo>
                    <a:pt x="6339" y="1"/>
                  </a:moveTo>
                  <a:cubicBezTo>
                    <a:pt x="2848" y="1"/>
                    <a:pt x="0" y="2839"/>
                    <a:pt x="0" y="6330"/>
                  </a:cubicBezTo>
                  <a:cubicBezTo>
                    <a:pt x="0" y="6358"/>
                    <a:pt x="0" y="6385"/>
                    <a:pt x="0" y="6412"/>
                  </a:cubicBezTo>
                  <a:lnTo>
                    <a:pt x="10" y="6448"/>
                  </a:lnTo>
                  <a:cubicBezTo>
                    <a:pt x="10" y="6775"/>
                    <a:pt x="282" y="7038"/>
                    <a:pt x="608" y="7038"/>
                  </a:cubicBezTo>
                  <a:lnTo>
                    <a:pt x="12061" y="7038"/>
                  </a:lnTo>
                  <a:cubicBezTo>
                    <a:pt x="12396" y="7038"/>
                    <a:pt x="12659" y="6775"/>
                    <a:pt x="12668" y="6448"/>
                  </a:cubicBezTo>
                  <a:lnTo>
                    <a:pt x="12668" y="6412"/>
                  </a:lnTo>
                  <a:cubicBezTo>
                    <a:pt x="12668" y="6385"/>
                    <a:pt x="12668" y="6358"/>
                    <a:pt x="12668" y="6330"/>
                  </a:cubicBezTo>
                  <a:cubicBezTo>
                    <a:pt x="12668" y="2839"/>
                    <a:pt x="9830" y="1"/>
                    <a:pt x="6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093325" y="4482000"/>
              <a:ext cx="199525" cy="199750"/>
            </a:xfrm>
            <a:custGeom>
              <a:rect b="b" l="l" r="r" t="t"/>
              <a:pathLst>
                <a:path extrusionOk="0" h="7990" w="7981">
                  <a:moveTo>
                    <a:pt x="3991" y="1216"/>
                  </a:moveTo>
                  <a:cubicBezTo>
                    <a:pt x="5523" y="1216"/>
                    <a:pt x="6774" y="2458"/>
                    <a:pt x="6774" y="4000"/>
                  </a:cubicBezTo>
                  <a:cubicBezTo>
                    <a:pt x="6774" y="5532"/>
                    <a:pt x="5523" y="6784"/>
                    <a:pt x="3991" y="6784"/>
                  </a:cubicBezTo>
                  <a:cubicBezTo>
                    <a:pt x="2458" y="6784"/>
                    <a:pt x="1207" y="5532"/>
                    <a:pt x="1207" y="4000"/>
                  </a:cubicBezTo>
                  <a:cubicBezTo>
                    <a:pt x="1207" y="2458"/>
                    <a:pt x="2458" y="1216"/>
                    <a:pt x="3991" y="1216"/>
                  </a:cubicBezTo>
                  <a:close/>
                  <a:moveTo>
                    <a:pt x="3991" y="1"/>
                  </a:moveTo>
                  <a:cubicBezTo>
                    <a:pt x="1787" y="1"/>
                    <a:pt x="1" y="1796"/>
                    <a:pt x="1" y="4000"/>
                  </a:cubicBezTo>
                  <a:cubicBezTo>
                    <a:pt x="1" y="6194"/>
                    <a:pt x="1787" y="7990"/>
                    <a:pt x="3991" y="7990"/>
                  </a:cubicBezTo>
                  <a:cubicBezTo>
                    <a:pt x="6194" y="7990"/>
                    <a:pt x="7980" y="6194"/>
                    <a:pt x="7980" y="4000"/>
                  </a:cubicBezTo>
                  <a:cubicBezTo>
                    <a:pt x="7980" y="1796"/>
                    <a:pt x="6194" y="1"/>
                    <a:pt x="3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037100" y="4651800"/>
              <a:ext cx="316725" cy="176175"/>
            </a:xfrm>
            <a:custGeom>
              <a:rect b="b" l="l" r="r" t="t"/>
              <a:pathLst>
                <a:path extrusionOk="0" h="7047" w="12669">
                  <a:moveTo>
                    <a:pt x="6330" y="1216"/>
                  </a:moveTo>
                  <a:cubicBezTo>
                    <a:pt x="8987" y="1216"/>
                    <a:pt x="11182" y="3247"/>
                    <a:pt x="11436" y="5831"/>
                  </a:cubicBezTo>
                  <a:lnTo>
                    <a:pt x="1234" y="5831"/>
                  </a:lnTo>
                  <a:cubicBezTo>
                    <a:pt x="1488" y="3247"/>
                    <a:pt x="3673" y="1216"/>
                    <a:pt x="6330" y="1216"/>
                  </a:cubicBezTo>
                  <a:close/>
                  <a:moveTo>
                    <a:pt x="6330" y="1"/>
                  </a:moveTo>
                  <a:cubicBezTo>
                    <a:pt x="2839" y="1"/>
                    <a:pt x="1" y="2848"/>
                    <a:pt x="1" y="6339"/>
                  </a:cubicBezTo>
                  <a:cubicBezTo>
                    <a:pt x="1" y="6366"/>
                    <a:pt x="1" y="6394"/>
                    <a:pt x="1" y="6421"/>
                  </a:cubicBezTo>
                  <a:lnTo>
                    <a:pt x="1" y="6448"/>
                  </a:lnTo>
                  <a:cubicBezTo>
                    <a:pt x="1" y="6784"/>
                    <a:pt x="273" y="7046"/>
                    <a:pt x="599" y="7046"/>
                  </a:cubicBezTo>
                  <a:lnTo>
                    <a:pt x="12061" y="7046"/>
                  </a:lnTo>
                  <a:cubicBezTo>
                    <a:pt x="12388" y="7046"/>
                    <a:pt x="12660" y="6784"/>
                    <a:pt x="12660" y="6448"/>
                  </a:cubicBezTo>
                  <a:lnTo>
                    <a:pt x="12660" y="6421"/>
                  </a:lnTo>
                  <a:cubicBezTo>
                    <a:pt x="12669" y="6394"/>
                    <a:pt x="12669" y="6366"/>
                    <a:pt x="12669" y="6339"/>
                  </a:cubicBezTo>
                  <a:cubicBezTo>
                    <a:pt x="12669" y="2848"/>
                    <a:pt x="9821" y="1"/>
                    <a:pt x="6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10"/>
          <p:cNvGrpSpPr/>
          <p:nvPr/>
        </p:nvGrpSpPr>
        <p:grpSpPr>
          <a:xfrm>
            <a:off x="10341684" y="537283"/>
            <a:ext cx="392761" cy="524741"/>
            <a:chOff x="3636450" y="4208100"/>
            <a:chExt cx="444350" cy="593800"/>
          </a:xfrm>
        </p:grpSpPr>
        <p:sp>
          <p:nvSpPr>
            <p:cNvPr id="227" name="Google Shape;227;p10"/>
            <p:cNvSpPr/>
            <p:nvPr/>
          </p:nvSpPr>
          <p:spPr>
            <a:xfrm>
              <a:off x="3714425" y="4212000"/>
              <a:ext cx="289075" cy="432350"/>
            </a:xfrm>
            <a:custGeom>
              <a:rect b="b" l="l" r="r" t="t"/>
              <a:pathLst>
                <a:path extrusionOk="0" h="17294" w="11563">
                  <a:moveTo>
                    <a:pt x="5777" y="1361"/>
                  </a:moveTo>
                  <a:cubicBezTo>
                    <a:pt x="8216" y="1361"/>
                    <a:pt x="10202" y="3347"/>
                    <a:pt x="10202" y="5786"/>
                  </a:cubicBezTo>
                  <a:lnTo>
                    <a:pt x="10202" y="11508"/>
                  </a:lnTo>
                  <a:cubicBezTo>
                    <a:pt x="10202" y="13947"/>
                    <a:pt x="8216" y="15933"/>
                    <a:pt x="5777" y="15933"/>
                  </a:cubicBezTo>
                  <a:cubicBezTo>
                    <a:pt x="3338" y="15933"/>
                    <a:pt x="1361" y="13947"/>
                    <a:pt x="1361" y="11508"/>
                  </a:cubicBezTo>
                  <a:lnTo>
                    <a:pt x="1361" y="5786"/>
                  </a:lnTo>
                  <a:cubicBezTo>
                    <a:pt x="1361" y="3347"/>
                    <a:pt x="3338" y="1361"/>
                    <a:pt x="5777" y="1361"/>
                  </a:cubicBezTo>
                  <a:close/>
                  <a:moveTo>
                    <a:pt x="5777" y="1"/>
                  </a:moveTo>
                  <a:cubicBezTo>
                    <a:pt x="2594" y="1"/>
                    <a:pt x="1" y="2594"/>
                    <a:pt x="1" y="5786"/>
                  </a:cubicBezTo>
                  <a:lnTo>
                    <a:pt x="1" y="11508"/>
                  </a:lnTo>
                  <a:cubicBezTo>
                    <a:pt x="1" y="14700"/>
                    <a:pt x="2594" y="17293"/>
                    <a:pt x="5777" y="17293"/>
                  </a:cubicBezTo>
                  <a:cubicBezTo>
                    <a:pt x="8969" y="17293"/>
                    <a:pt x="11562" y="14700"/>
                    <a:pt x="11562" y="11508"/>
                  </a:cubicBezTo>
                  <a:lnTo>
                    <a:pt x="11562" y="5786"/>
                  </a:lnTo>
                  <a:cubicBezTo>
                    <a:pt x="11562" y="2594"/>
                    <a:pt x="8969" y="1"/>
                    <a:pt x="5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3843875" y="4612125"/>
              <a:ext cx="30175" cy="113600"/>
            </a:xfrm>
            <a:custGeom>
              <a:rect b="b" l="l" r="r" t="t"/>
              <a:pathLst>
                <a:path extrusionOk="0" h="4544" w="1207">
                  <a:moveTo>
                    <a:pt x="599" y="1"/>
                  </a:moveTo>
                  <a:cubicBezTo>
                    <a:pt x="272" y="1"/>
                    <a:pt x="0" y="273"/>
                    <a:pt x="0" y="608"/>
                  </a:cubicBezTo>
                  <a:lnTo>
                    <a:pt x="0" y="3936"/>
                  </a:lnTo>
                  <a:cubicBezTo>
                    <a:pt x="0" y="4272"/>
                    <a:pt x="272" y="4544"/>
                    <a:pt x="599" y="4544"/>
                  </a:cubicBezTo>
                  <a:cubicBezTo>
                    <a:pt x="934" y="4544"/>
                    <a:pt x="1206" y="4272"/>
                    <a:pt x="1206" y="3936"/>
                  </a:cubicBezTo>
                  <a:lnTo>
                    <a:pt x="1206" y="608"/>
                  </a:lnTo>
                  <a:cubicBezTo>
                    <a:pt x="1206" y="273"/>
                    <a:pt x="934" y="1"/>
                    <a:pt x="5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696075" y="4708250"/>
              <a:ext cx="325100" cy="93650"/>
            </a:xfrm>
            <a:custGeom>
              <a:rect b="b" l="l" r="r" t="t"/>
              <a:pathLst>
                <a:path extrusionOk="0" h="3746" w="13004">
                  <a:moveTo>
                    <a:pt x="10718" y="1207"/>
                  </a:moveTo>
                  <a:cubicBezTo>
                    <a:pt x="11308" y="1207"/>
                    <a:pt x="11788" y="1696"/>
                    <a:pt x="11788" y="2286"/>
                  </a:cubicBezTo>
                  <a:cubicBezTo>
                    <a:pt x="11788" y="2422"/>
                    <a:pt x="11680" y="2531"/>
                    <a:pt x="11544" y="2531"/>
                  </a:cubicBezTo>
                  <a:lnTo>
                    <a:pt x="1460" y="2531"/>
                  </a:lnTo>
                  <a:cubicBezTo>
                    <a:pt x="1324" y="2531"/>
                    <a:pt x="1206" y="2422"/>
                    <a:pt x="1206" y="2286"/>
                  </a:cubicBezTo>
                  <a:cubicBezTo>
                    <a:pt x="1206" y="1696"/>
                    <a:pt x="1696" y="1207"/>
                    <a:pt x="2285" y="1207"/>
                  </a:cubicBezTo>
                  <a:close/>
                  <a:moveTo>
                    <a:pt x="2285" y="1"/>
                  </a:moveTo>
                  <a:cubicBezTo>
                    <a:pt x="1025" y="1"/>
                    <a:pt x="0" y="1025"/>
                    <a:pt x="0" y="2286"/>
                  </a:cubicBezTo>
                  <a:cubicBezTo>
                    <a:pt x="0" y="3093"/>
                    <a:pt x="653" y="3746"/>
                    <a:pt x="1460" y="3746"/>
                  </a:cubicBezTo>
                  <a:lnTo>
                    <a:pt x="11544" y="3746"/>
                  </a:lnTo>
                  <a:cubicBezTo>
                    <a:pt x="12342" y="3746"/>
                    <a:pt x="13004" y="3093"/>
                    <a:pt x="13004" y="2286"/>
                  </a:cubicBezTo>
                  <a:cubicBezTo>
                    <a:pt x="13004" y="1025"/>
                    <a:pt x="11979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3636450" y="4208100"/>
              <a:ext cx="444350" cy="441700"/>
            </a:xfrm>
            <a:custGeom>
              <a:rect b="b" l="l" r="r" t="t"/>
              <a:pathLst>
                <a:path extrusionOk="0" h="17668" w="17774">
                  <a:moveTo>
                    <a:pt x="17111" y="0"/>
                  </a:moveTo>
                  <a:cubicBezTo>
                    <a:pt x="16957" y="0"/>
                    <a:pt x="16803" y="62"/>
                    <a:pt x="16685" y="184"/>
                  </a:cubicBezTo>
                  <a:lnTo>
                    <a:pt x="236" y="16633"/>
                  </a:lnTo>
                  <a:cubicBezTo>
                    <a:pt x="0" y="16869"/>
                    <a:pt x="0" y="17250"/>
                    <a:pt x="236" y="17486"/>
                  </a:cubicBezTo>
                  <a:cubicBezTo>
                    <a:pt x="354" y="17604"/>
                    <a:pt x="508" y="17667"/>
                    <a:pt x="662" y="17667"/>
                  </a:cubicBezTo>
                  <a:cubicBezTo>
                    <a:pt x="816" y="17667"/>
                    <a:pt x="970" y="17604"/>
                    <a:pt x="1088" y="17486"/>
                  </a:cubicBezTo>
                  <a:lnTo>
                    <a:pt x="17538" y="1036"/>
                  </a:lnTo>
                  <a:cubicBezTo>
                    <a:pt x="17773" y="801"/>
                    <a:pt x="17773" y="420"/>
                    <a:pt x="17538" y="184"/>
                  </a:cubicBezTo>
                  <a:cubicBezTo>
                    <a:pt x="17420" y="62"/>
                    <a:pt x="17266" y="0"/>
                    <a:pt x="17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0"/>
          <p:cNvSpPr/>
          <p:nvPr/>
        </p:nvSpPr>
        <p:spPr>
          <a:xfrm>
            <a:off x="8359933" y="399800"/>
            <a:ext cx="800100" cy="8001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0"/>
          <p:cNvGrpSpPr/>
          <p:nvPr/>
        </p:nvGrpSpPr>
        <p:grpSpPr>
          <a:xfrm>
            <a:off x="8539581" y="514024"/>
            <a:ext cx="440544" cy="571833"/>
            <a:chOff x="2212100" y="4204750"/>
            <a:chExt cx="478800" cy="621625"/>
          </a:xfrm>
        </p:grpSpPr>
        <p:sp>
          <p:nvSpPr>
            <p:cNvPr id="233" name="Google Shape;233;p10"/>
            <p:cNvSpPr/>
            <p:nvPr/>
          </p:nvSpPr>
          <p:spPr>
            <a:xfrm>
              <a:off x="2212100" y="4347575"/>
              <a:ext cx="478800" cy="478800"/>
            </a:xfrm>
            <a:custGeom>
              <a:rect b="b" l="l" r="r" t="t"/>
              <a:pathLst>
                <a:path extrusionOk="0" h="19152" w="19152">
                  <a:moveTo>
                    <a:pt x="9576" y="1216"/>
                  </a:moveTo>
                  <a:cubicBezTo>
                    <a:pt x="14192" y="1216"/>
                    <a:pt x="17937" y="4961"/>
                    <a:pt x="17937" y="9576"/>
                  </a:cubicBezTo>
                  <a:cubicBezTo>
                    <a:pt x="17937" y="14192"/>
                    <a:pt x="14192" y="17937"/>
                    <a:pt x="9576" y="17937"/>
                  </a:cubicBezTo>
                  <a:cubicBezTo>
                    <a:pt x="4960" y="17937"/>
                    <a:pt x="1215" y="14192"/>
                    <a:pt x="1215" y="9576"/>
                  </a:cubicBezTo>
                  <a:cubicBezTo>
                    <a:pt x="1215" y="4961"/>
                    <a:pt x="4960" y="1216"/>
                    <a:pt x="9576" y="1216"/>
                  </a:cubicBezTo>
                  <a:close/>
                  <a:moveTo>
                    <a:pt x="9576" y="0"/>
                  </a:moveTo>
                  <a:cubicBezTo>
                    <a:pt x="4298" y="0"/>
                    <a:pt x="0" y="4299"/>
                    <a:pt x="0" y="9576"/>
                  </a:cubicBezTo>
                  <a:cubicBezTo>
                    <a:pt x="0" y="14854"/>
                    <a:pt x="4298" y="19152"/>
                    <a:pt x="9576" y="19152"/>
                  </a:cubicBezTo>
                  <a:cubicBezTo>
                    <a:pt x="14853" y="19152"/>
                    <a:pt x="19152" y="14854"/>
                    <a:pt x="19152" y="9576"/>
                  </a:cubicBezTo>
                  <a:cubicBezTo>
                    <a:pt x="19152" y="4299"/>
                    <a:pt x="14853" y="0"/>
                    <a:pt x="9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265150" y="4400625"/>
              <a:ext cx="372700" cy="372725"/>
            </a:xfrm>
            <a:custGeom>
              <a:rect b="b" l="l" r="r" t="t"/>
              <a:pathLst>
                <a:path extrusionOk="0" h="14909" w="14908">
                  <a:moveTo>
                    <a:pt x="7454" y="1061"/>
                  </a:moveTo>
                  <a:cubicBezTo>
                    <a:pt x="10981" y="1061"/>
                    <a:pt x="13847" y="3927"/>
                    <a:pt x="13847" y="7454"/>
                  </a:cubicBezTo>
                  <a:cubicBezTo>
                    <a:pt x="13847" y="10982"/>
                    <a:pt x="10981" y="13847"/>
                    <a:pt x="7454" y="13847"/>
                  </a:cubicBezTo>
                  <a:cubicBezTo>
                    <a:pt x="3926" y="13847"/>
                    <a:pt x="1052" y="10982"/>
                    <a:pt x="1052" y="7454"/>
                  </a:cubicBezTo>
                  <a:cubicBezTo>
                    <a:pt x="1052" y="3927"/>
                    <a:pt x="3926" y="1061"/>
                    <a:pt x="7454" y="1061"/>
                  </a:cubicBezTo>
                  <a:close/>
                  <a:moveTo>
                    <a:pt x="7454" y="0"/>
                  </a:moveTo>
                  <a:cubicBezTo>
                    <a:pt x="3346" y="0"/>
                    <a:pt x="0" y="3346"/>
                    <a:pt x="0" y="7454"/>
                  </a:cubicBezTo>
                  <a:cubicBezTo>
                    <a:pt x="0" y="11562"/>
                    <a:pt x="3346" y="14908"/>
                    <a:pt x="7454" y="14908"/>
                  </a:cubicBezTo>
                  <a:cubicBezTo>
                    <a:pt x="11562" y="14908"/>
                    <a:pt x="14908" y="11562"/>
                    <a:pt x="14908" y="7454"/>
                  </a:cubicBezTo>
                  <a:cubicBezTo>
                    <a:pt x="14908" y="3346"/>
                    <a:pt x="11562" y="0"/>
                    <a:pt x="7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2354450" y="4204750"/>
              <a:ext cx="181625" cy="119275"/>
            </a:xfrm>
            <a:custGeom>
              <a:rect b="b" l="l" r="r" t="t"/>
              <a:pathLst>
                <a:path extrusionOk="0" h="4771" w="7265">
                  <a:moveTo>
                    <a:pt x="4879" y="1207"/>
                  </a:moveTo>
                  <a:cubicBezTo>
                    <a:pt x="5532" y="1207"/>
                    <a:pt x="6058" y="1733"/>
                    <a:pt x="6058" y="2386"/>
                  </a:cubicBezTo>
                  <a:cubicBezTo>
                    <a:pt x="6058" y="3038"/>
                    <a:pt x="5532" y="3564"/>
                    <a:pt x="4879" y="3564"/>
                  </a:cubicBezTo>
                  <a:lnTo>
                    <a:pt x="2386" y="3564"/>
                  </a:lnTo>
                  <a:cubicBezTo>
                    <a:pt x="1733" y="3564"/>
                    <a:pt x="1207" y="3038"/>
                    <a:pt x="1207" y="2386"/>
                  </a:cubicBezTo>
                  <a:cubicBezTo>
                    <a:pt x="1207" y="1733"/>
                    <a:pt x="1733" y="1207"/>
                    <a:pt x="2386" y="1207"/>
                  </a:cubicBezTo>
                  <a:close/>
                  <a:moveTo>
                    <a:pt x="2386" y="1"/>
                  </a:moveTo>
                  <a:cubicBezTo>
                    <a:pt x="1062" y="1"/>
                    <a:pt x="1" y="1071"/>
                    <a:pt x="1" y="2386"/>
                  </a:cubicBezTo>
                  <a:cubicBezTo>
                    <a:pt x="1" y="3700"/>
                    <a:pt x="1062" y="4770"/>
                    <a:pt x="2386" y="4770"/>
                  </a:cubicBezTo>
                  <a:lnTo>
                    <a:pt x="4879" y="4770"/>
                  </a:lnTo>
                  <a:cubicBezTo>
                    <a:pt x="6203" y="4770"/>
                    <a:pt x="7264" y="3700"/>
                    <a:pt x="7264" y="2386"/>
                  </a:cubicBezTo>
                  <a:cubicBezTo>
                    <a:pt x="7264" y="1071"/>
                    <a:pt x="6203" y="1"/>
                    <a:pt x="4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2436300" y="4500825"/>
              <a:ext cx="30400" cy="121750"/>
            </a:xfrm>
            <a:custGeom>
              <a:rect b="b" l="l" r="r" t="t"/>
              <a:pathLst>
                <a:path extrusionOk="0" h="4870" w="1216">
                  <a:moveTo>
                    <a:pt x="608" y="0"/>
                  </a:moveTo>
                  <a:cubicBezTo>
                    <a:pt x="272" y="0"/>
                    <a:pt x="0" y="263"/>
                    <a:pt x="0" y="599"/>
                  </a:cubicBezTo>
                  <a:lnTo>
                    <a:pt x="0" y="4262"/>
                  </a:lnTo>
                  <a:cubicBezTo>
                    <a:pt x="0" y="4598"/>
                    <a:pt x="272" y="4870"/>
                    <a:pt x="608" y="4870"/>
                  </a:cubicBezTo>
                  <a:cubicBezTo>
                    <a:pt x="943" y="4870"/>
                    <a:pt x="1215" y="4598"/>
                    <a:pt x="1215" y="4262"/>
                  </a:cubicBezTo>
                  <a:lnTo>
                    <a:pt x="1215" y="599"/>
                  </a:lnTo>
                  <a:cubicBezTo>
                    <a:pt x="1215" y="263"/>
                    <a:pt x="943" y="0"/>
                    <a:pt x="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2438100" y="4592400"/>
              <a:ext cx="89800" cy="30175"/>
            </a:xfrm>
            <a:custGeom>
              <a:rect b="b" l="l" r="r" t="t"/>
              <a:pathLst>
                <a:path extrusionOk="0" h="1207" w="3592">
                  <a:moveTo>
                    <a:pt x="608" y="1"/>
                  </a:moveTo>
                  <a:cubicBezTo>
                    <a:pt x="273" y="1"/>
                    <a:pt x="1" y="264"/>
                    <a:pt x="1" y="599"/>
                  </a:cubicBezTo>
                  <a:cubicBezTo>
                    <a:pt x="1" y="935"/>
                    <a:pt x="273" y="1207"/>
                    <a:pt x="608" y="1207"/>
                  </a:cubicBezTo>
                  <a:lnTo>
                    <a:pt x="2984" y="1207"/>
                  </a:lnTo>
                  <a:cubicBezTo>
                    <a:pt x="3320" y="1207"/>
                    <a:pt x="3592" y="935"/>
                    <a:pt x="3592" y="599"/>
                  </a:cubicBezTo>
                  <a:cubicBezTo>
                    <a:pt x="3592" y="264"/>
                    <a:pt x="3320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0"/>
          <p:cNvGrpSpPr/>
          <p:nvPr/>
        </p:nvGrpSpPr>
        <p:grpSpPr>
          <a:xfrm>
            <a:off x="11184929" y="617928"/>
            <a:ext cx="484504" cy="444261"/>
            <a:chOff x="7334172" y="2286237"/>
            <a:chExt cx="720238" cy="660317"/>
          </a:xfrm>
        </p:grpSpPr>
        <p:grpSp>
          <p:nvGrpSpPr>
            <p:cNvPr id="239" name="Google Shape;239;p10"/>
            <p:cNvGrpSpPr/>
            <p:nvPr/>
          </p:nvGrpSpPr>
          <p:grpSpPr>
            <a:xfrm>
              <a:off x="7515950" y="2384088"/>
              <a:ext cx="356682" cy="285314"/>
              <a:chOff x="7054764" y="3783839"/>
              <a:chExt cx="230028" cy="184002"/>
            </a:xfrm>
          </p:grpSpPr>
          <p:sp>
            <p:nvSpPr>
              <p:cNvPr id="240" name="Google Shape;240;p10"/>
              <p:cNvSpPr/>
              <p:nvPr/>
            </p:nvSpPr>
            <p:spPr>
              <a:xfrm>
                <a:off x="7054764" y="3841244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5"/>
                    </a:moveTo>
                    <a:cubicBezTo>
                      <a:pt x="400" y="225"/>
                      <a:pt x="450" y="276"/>
                      <a:pt x="450" y="337"/>
                    </a:cubicBezTo>
                    <a:cubicBezTo>
                      <a:pt x="450" y="399"/>
                      <a:pt x="400" y="450"/>
                      <a:pt x="337" y="450"/>
                    </a:cubicBezTo>
                    <a:cubicBezTo>
                      <a:pt x="276" y="450"/>
                      <a:pt x="226" y="399"/>
                      <a:pt x="226" y="337"/>
                    </a:cubicBezTo>
                    <a:cubicBezTo>
                      <a:pt x="226" y="276"/>
                      <a:pt x="276" y="225"/>
                      <a:pt x="337" y="225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1" y="152"/>
                      <a:pt x="1" y="337"/>
                    </a:cubicBezTo>
                    <a:cubicBezTo>
                      <a:pt x="1" y="523"/>
                      <a:pt x="152" y="674"/>
                      <a:pt x="337" y="674"/>
                    </a:cubicBezTo>
                    <a:cubicBezTo>
                      <a:pt x="523" y="674"/>
                      <a:pt x="674" y="523"/>
                      <a:pt x="674" y="337"/>
                    </a:cubicBezTo>
                    <a:cubicBezTo>
                      <a:pt x="674" y="152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0"/>
              <p:cNvSpPr/>
              <p:nvPr/>
            </p:nvSpPr>
            <p:spPr>
              <a:xfrm>
                <a:off x="7135335" y="3898752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6"/>
                    </a:moveTo>
                    <a:cubicBezTo>
                      <a:pt x="398" y="226"/>
                      <a:pt x="448" y="275"/>
                      <a:pt x="448" y="337"/>
                    </a:cubicBezTo>
                    <a:cubicBezTo>
                      <a:pt x="448" y="400"/>
                      <a:pt x="398" y="449"/>
                      <a:pt x="337" y="449"/>
                    </a:cubicBezTo>
                    <a:cubicBezTo>
                      <a:pt x="274" y="449"/>
                      <a:pt x="224" y="400"/>
                      <a:pt x="224" y="337"/>
                    </a:cubicBezTo>
                    <a:cubicBezTo>
                      <a:pt x="224" y="275"/>
                      <a:pt x="274" y="226"/>
                      <a:pt x="337" y="226"/>
                    </a:cubicBezTo>
                    <a:close/>
                    <a:moveTo>
                      <a:pt x="337" y="0"/>
                    </a:moveTo>
                    <a:cubicBezTo>
                      <a:pt x="151" y="0"/>
                      <a:pt x="0" y="151"/>
                      <a:pt x="0" y="337"/>
                    </a:cubicBezTo>
                    <a:cubicBezTo>
                      <a:pt x="0" y="522"/>
                      <a:pt x="151" y="673"/>
                      <a:pt x="337" y="673"/>
                    </a:cubicBezTo>
                    <a:cubicBezTo>
                      <a:pt x="523" y="673"/>
                      <a:pt x="673" y="522"/>
                      <a:pt x="673" y="337"/>
                    </a:cubicBezTo>
                    <a:cubicBezTo>
                      <a:pt x="673" y="151"/>
                      <a:pt x="523" y="0"/>
                      <a:pt x="3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0"/>
              <p:cNvSpPr/>
              <p:nvPr/>
            </p:nvSpPr>
            <p:spPr>
              <a:xfrm>
                <a:off x="7215702" y="3783839"/>
                <a:ext cx="69090" cy="69090"/>
              </a:xfrm>
              <a:custGeom>
                <a:rect b="b" l="l" r="r" t="t"/>
                <a:pathLst>
                  <a:path extrusionOk="0" h="674" w="674">
                    <a:moveTo>
                      <a:pt x="337" y="224"/>
                    </a:moveTo>
                    <a:cubicBezTo>
                      <a:pt x="400" y="224"/>
                      <a:pt x="450" y="276"/>
                      <a:pt x="450" y="337"/>
                    </a:cubicBezTo>
                    <a:cubicBezTo>
                      <a:pt x="450" y="398"/>
                      <a:pt x="400" y="448"/>
                      <a:pt x="337" y="448"/>
                    </a:cubicBezTo>
                    <a:cubicBezTo>
                      <a:pt x="276" y="448"/>
                      <a:pt x="226" y="398"/>
                      <a:pt x="226" y="337"/>
                    </a:cubicBezTo>
                    <a:cubicBezTo>
                      <a:pt x="226" y="276"/>
                      <a:pt x="276" y="224"/>
                      <a:pt x="337" y="224"/>
                    </a:cubicBezTo>
                    <a:close/>
                    <a:moveTo>
                      <a:pt x="337" y="1"/>
                    </a:moveTo>
                    <a:cubicBezTo>
                      <a:pt x="151" y="1"/>
                      <a:pt x="0" y="151"/>
                      <a:pt x="0" y="337"/>
                    </a:cubicBezTo>
                    <a:cubicBezTo>
                      <a:pt x="0" y="523"/>
                      <a:pt x="151" y="674"/>
                      <a:pt x="337" y="674"/>
                    </a:cubicBezTo>
                    <a:cubicBezTo>
                      <a:pt x="523" y="674"/>
                      <a:pt x="673" y="523"/>
                      <a:pt x="673" y="337"/>
                    </a:cubicBezTo>
                    <a:cubicBezTo>
                      <a:pt x="673" y="151"/>
                      <a:pt x="523" y="1"/>
                      <a:pt x="3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0"/>
              <p:cNvSpPr/>
              <p:nvPr/>
            </p:nvSpPr>
            <p:spPr>
              <a:xfrm>
                <a:off x="7095050" y="3877635"/>
                <a:ext cx="69090" cy="53919"/>
              </a:xfrm>
              <a:custGeom>
                <a:rect b="b" l="l" r="r" t="t"/>
                <a:pathLst>
                  <a:path extrusionOk="0" h="526" w="674">
                    <a:moveTo>
                      <a:pt x="127" y="1"/>
                    </a:moveTo>
                    <a:cubicBezTo>
                      <a:pt x="92" y="1"/>
                      <a:pt x="57" y="17"/>
                      <a:pt x="35" y="47"/>
                    </a:cubicBezTo>
                    <a:cubicBezTo>
                      <a:pt x="1" y="98"/>
                      <a:pt x="12" y="168"/>
                      <a:pt x="62" y="204"/>
                    </a:cubicBezTo>
                    <a:lnTo>
                      <a:pt x="481" y="504"/>
                    </a:lnTo>
                    <a:cubicBezTo>
                      <a:pt x="501" y="518"/>
                      <a:pt x="524" y="526"/>
                      <a:pt x="546" y="526"/>
                    </a:cubicBezTo>
                    <a:cubicBezTo>
                      <a:pt x="582" y="526"/>
                      <a:pt x="615" y="509"/>
                      <a:pt x="639" y="478"/>
                    </a:cubicBezTo>
                    <a:cubicBezTo>
                      <a:pt x="674" y="428"/>
                      <a:pt x="662" y="359"/>
                      <a:pt x="612" y="322"/>
                    </a:cubicBezTo>
                    <a:lnTo>
                      <a:pt x="193" y="22"/>
                    </a:lnTo>
                    <a:cubicBezTo>
                      <a:pt x="173" y="8"/>
                      <a:pt x="150" y="1"/>
                      <a:pt x="1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7169983" y="3825663"/>
                <a:ext cx="80161" cy="100355"/>
              </a:xfrm>
              <a:custGeom>
                <a:rect b="b" l="l" r="r" t="t"/>
                <a:pathLst>
                  <a:path extrusionOk="0" h="979" w="782">
                    <a:moveTo>
                      <a:pt x="655" y="0"/>
                    </a:moveTo>
                    <a:cubicBezTo>
                      <a:pt x="620" y="0"/>
                      <a:pt x="585" y="17"/>
                      <a:pt x="562" y="48"/>
                    </a:cubicBezTo>
                    <a:lnTo>
                      <a:pt x="35" y="803"/>
                    </a:lnTo>
                    <a:cubicBezTo>
                      <a:pt x="1" y="852"/>
                      <a:pt x="12" y="922"/>
                      <a:pt x="64" y="958"/>
                    </a:cubicBezTo>
                    <a:cubicBezTo>
                      <a:pt x="83" y="972"/>
                      <a:pt x="105" y="978"/>
                      <a:pt x="128" y="978"/>
                    </a:cubicBezTo>
                    <a:cubicBezTo>
                      <a:pt x="163" y="978"/>
                      <a:pt x="198" y="962"/>
                      <a:pt x="219" y="930"/>
                    </a:cubicBezTo>
                    <a:lnTo>
                      <a:pt x="746" y="178"/>
                    </a:lnTo>
                    <a:cubicBezTo>
                      <a:pt x="781" y="126"/>
                      <a:pt x="770" y="57"/>
                      <a:pt x="718" y="20"/>
                    </a:cubicBezTo>
                    <a:cubicBezTo>
                      <a:pt x="699" y="7"/>
                      <a:pt x="677" y="0"/>
                      <a:pt x="6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10"/>
            <p:cNvGrpSpPr/>
            <p:nvPr/>
          </p:nvGrpSpPr>
          <p:grpSpPr>
            <a:xfrm>
              <a:off x="7334172" y="2286237"/>
              <a:ext cx="720238" cy="660317"/>
              <a:chOff x="7008943" y="818158"/>
              <a:chExt cx="275848" cy="252888"/>
            </a:xfrm>
          </p:grpSpPr>
          <p:sp>
            <p:nvSpPr>
              <p:cNvPr id="246" name="Google Shape;246;p10"/>
              <p:cNvSpPr/>
              <p:nvPr/>
            </p:nvSpPr>
            <p:spPr>
              <a:xfrm>
                <a:off x="7099663" y="1013438"/>
                <a:ext cx="94409" cy="57609"/>
              </a:xfrm>
              <a:custGeom>
                <a:rect b="b" l="l" r="r" t="t"/>
                <a:pathLst>
                  <a:path extrusionOk="0" h="562" w="921">
                    <a:moveTo>
                      <a:pt x="460" y="1"/>
                    </a:moveTo>
                    <a:cubicBezTo>
                      <a:pt x="432" y="1"/>
                      <a:pt x="403" y="12"/>
                      <a:pt x="382" y="34"/>
                    </a:cubicBezTo>
                    <a:lnTo>
                      <a:pt x="45" y="371"/>
                    </a:lnTo>
                    <a:cubicBezTo>
                      <a:pt x="0" y="414"/>
                      <a:pt x="0" y="485"/>
                      <a:pt x="45" y="528"/>
                    </a:cubicBezTo>
                    <a:cubicBezTo>
                      <a:pt x="67" y="551"/>
                      <a:pt x="95" y="562"/>
                      <a:pt x="124" y="562"/>
                    </a:cubicBezTo>
                    <a:cubicBezTo>
                      <a:pt x="152" y="562"/>
                      <a:pt x="181" y="551"/>
                      <a:pt x="203" y="528"/>
                    </a:cubicBezTo>
                    <a:lnTo>
                      <a:pt x="459" y="271"/>
                    </a:lnTo>
                    <a:lnTo>
                      <a:pt x="718" y="528"/>
                    </a:lnTo>
                    <a:cubicBezTo>
                      <a:pt x="740" y="552"/>
                      <a:pt x="768" y="561"/>
                      <a:pt x="796" y="561"/>
                    </a:cubicBezTo>
                    <a:cubicBezTo>
                      <a:pt x="826" y="561"/>
                      <a:pt x="854" y="552"/>
                      <a:pt x="875" y="528"/>
                    </a:cubicBezTo>
                    <a:cubicBezTo>
                      <a:pt x="920" y="485"/>
                      <a:pt x="920" y="414"/>
                      <a:pt x="875" y="371"/>
                    </a:cubicBezTo>
                    <a:lnTo>
                      <a:pt x="539" y="34"/>
                    </a:lnTo>
                    <a:cubicBezTo>
                      <a:pt x="517" y="12"/>
                      <a:pt x="489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7135335" y="978995"/>
                <a:ext cx="23064" cy="57609"/>
              </a:xfrm>
              <a:custGeom>
                <a:rect b="b" l="l" r="r" t="t"/>
                <a:pathLst>
                  <a:path extrusionOk="0" h="562" w="225">
                    <a:moveTo>
                      <a:pt x="111" y="1"/>
                    </a:moveTo>
                    <a:cubicBezTo>
                      <a:pt x="50" y="1"/>
                      <a:pt x="0" y="51"/>
                      <a:pt x="0" y="113"/>
                    </a:cubicBezTo>
                    <a:lnTo>
                      <a:pt x="0" y="448"/>
                    </a:lnTo>
                    <a:cubicBezTo>
                      <a:pt x="0" y="511"/>
                      <a:pt x="50" y="561"/>
                      <a:pt x="111" y="561"/>
                    </a:cubicBezTo>
                    <a:cubicBezTo>
                      <a:pt x="174" y="561"/>
                      <a:pt x="224" y="511"/>
                      <a:pt x="224" y="448"/>
                    </a:cubicBezTo>
                    <a:lnTo>
                      <a:pt x="224" y="113"/>
                    </a:lnTo>
                    <a:cubicBezTo>
                      <a:pt x="224" y="51"/>
                      <a:pt x="174" y="1"/>
                      <a:pt x="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7008943" y="818158"/>
                <a:ext cx="275848" cy="22962"/>
              </a:xfrm>
              <a:custGeom>
                <a:rect b="b" l="l" r="r" t="t"/>
                <a:pathLst>
                  <a:path extrusionOk="0" h="224" w="2691">
                    <a:moveTo>
                      <a:pt x="111" y="0"/>
                    </a:moveTo>
                    <a:cubicBezTo>
                      <a:pt x="50" y="0"/>
                      <a:pt x="0" y="50"/>
                      <a:pt x="0" y="111"/>
                    </a:cubicBezTo>
                    <a:cubicBezTo>
                      <a:pt x="0" y="174"/>
                      <a:pt x="50" y="224"/>
                      <a:pt x="111" y="224"/>
                    </a:cubicBezTo>
                    <a:lnTo>
                      <a:pt x="2579" y="224"/>
                    </a:lnTo>
                    <a:cubicBezTo>
                      <a:pt x="2641" y="224"/>
                      <a:pt x="2690" y="174"/>
                      <a:pt x="2690" y="111"/>
                    </a:cubicBezTo>
                    <a:cubicBezTo>
                      <a:pt x="2690" y="50"/>
                      <a:pt x="2641" y="0"/>
                      <a:pt x="2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7031802" y="818158"/>
                <a:ext cx="230027" cy="183898"/>
              </a:xfrm>
              <a:custGeom>
                <a:rect b="b" l="l" r="r" t="t"/>
                <a:pathLst>
                  <a:path extrusionOk="0" h="1794" w="2244">
                    <a:moveTo>
                      <a:pt x="114" y="0"/>
                    </a:moveTo>
                    <a:cubicBezTo>
                      <a:pt x="51" y="0"/>
                      <a:pt x="1" y="50"/>
                      <a:pt x="1" y="111"/>
                    </a:cubicBezTo>
                    <a:lnTo>
                      <a:pt x="1" y="1457"/>
                    </a:lnTo>
                    <a:cubicBezTo>
                      <a:pt x="1" y="1643"/>
                      <a:pt x="152" y="1794"/>
                      <a:pt x="337" y="1794"/>
                    </a:cubicBezTo>
                    <a:lnTo>
                      <a:pt x="1907" y="1794"/>
                    </a:lnTo>
                    <a:cubicBezTo>
                      <a:pt x="2093" y="1794"/>
                      <a:pt x="2244" y="1643"/>
                      <a:pt x="2244" y="1457"/>
                    </a:cubicBezTo>
                    <a:lnTo>
                      <a:pt x="2244" y="111"/>
                    </a:lnTo>
                    <a:cubicBezTo>
                      <a:pt x="2244" y="50"/>
                      <a:pt x="2194" y="0"/>
                      <a:pt x="2131" y="0"/>
                    </a:cubicBezTo>
                    <a:cubicBezTo>
                      <a:pt x="2070" y="0"/>
                      <a:pt x="2020" y="50"/>
                      <a:pt x="2020" y="111"/>
                    </a:cubicBezTo>
                    <a:lnTo>
                      <a:pt x="2020" y="1457"/>
                    </a:lnTo>
                    <a:cubicBezTo>
                      <a:pt x="2020" y="1520"/>
                      <a:pt x="1968" y="1570"/>
                      <a:pt x="1907" y="1570"/>
                    </a:cubicBezTo>
                    <a:lnTo>
                      <a:pt x="337" y="1570"/>
                    </a:lnTo>
                    <a:cubicBezTo>
                      <a:pt x="276" y="1570"/>
                      <a:pt x="225" y="1520"/>
                      <a:pt x="225" y="1457"/>
                    </a:cubicBezTo>
                    <a:lnTo>
                      <a:pt x="225" y="111"/>
                    </a:lnTo>
                    <a:cubicBezTo>
                      <a:pt x="225" y="50"/>
                      <a:pt x="175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pos="239">
          <p15:clr>
            <a:srgbClr val="FA7B17"/>
          </p15:clr>
        </p15:guide>
        <p15:guide id="2" pos="7450">
          <p15:clr>
            <a:srgbClr val="FA7B17"/>
          </p15:clr>
        </p15:guide>
        <p15:guide id="3" orient="horz" pos="252">
          <p15:clr>
            <a:srgbClr val="FA7B17"/>
          </p15:clr>
        </p15:guide>
        <p15:guide id="4" orient="horz" pos="40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b="1"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Char char="●"/>
              <a:defRPr sz="24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○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■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●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○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■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●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○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 Medium"/>
              <a:buChar char="■"/>
              <a:defRPr sz="1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kaggle.com/datasets/mathchi/diabetes-data-se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/>
          <p:nvPr>
            <p:ph type="ctrTitle"/>
          </p:nvPr>
        </p:nvSpPr>
        <p:spPr>
          <a:xfrm rot="-5400000">
            <a:off x="-368967" y="773800"/>
            <a:ext cx="20397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Módulo 7</a:t>
            </a:r>
            <a:endParaRPr/>
          </a:p>
        </p:txBody>
      </p:sp>
      <p:sp>
        <p:nvSpPr>
          <p:cNvPr id="437" name="Google Shape;437;p27"/>
          <p:cNvSpPr txBox="1"/>
          <p:nvPr>
            <p:ph idx="2" type="ctrTitle"/>
          </p:nvPr>
        </p:nvSpPr>
        <p:spPr>
          <a:xfrm>
            <a:off x="6892267" y="2746500"/>
            <a:ext cx="27216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Semana 25</a:t>
            </a:r>
            <a:endParaRPr/>
          </a:p>
        </p:txBody>
      </p:sp>
      <p:sp>
        <p:nvSpPr>
          <p:cNvPr id="438" name="Google Shape;438;p27"/>
          <p:cNvSpPr txBox="1"/>
          <p:nvPr>
            <p:ph idx="3" type="ctrTitle"/>
          </p:nvPr>
        </p:nvSpPr>
        <p:spPr>
          <a:xfrm>
            <a:off x="6892267" y="3163350"/>
            <a:ext cx="44808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600"/>
              <a:t>Ajuste de hiper parámetros (Tuning)</a:t>
            </a:r>
            <a:endParaRPr sz="2600"/>
          </a:p>
        </p:txBody>
      </p:sp>
      <p:sp>
        <p:nvSpPr>
          <p:cNvPr id="439" name="Google Shape;439;p27"/>
          <p:cNvSpPr txBox="1"/>
          <p:nvPr>
            <p:ph idx="4" type="ctrTitle"/>
          </p:nvPr>
        </p:nvSpPr>
        <p:spPr>
          <a:xfrm>
            <a:off x="6892267" y="4342600"/>
            <a:ext cx="4343700" cy="37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 txBox="1"/>
          <p:nvPr>
            <p:ph idx="4294967295" type="title"/>
          </p:nvPr>
        </p:nvSpPr>
        <p:spPr>
          <a:xfrm>
            <a:off x="1014075" y="1355375"/>
            <a:ext cx="508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Ajuste manual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2" name="Google Shape;552;p36"/>
          <p:cNvSpPr txBox="1"/>
          <p:nvPr>
            <p:ph idx="4294967295" type="body"/>
          </p:nvPr>
        </p:nvSpPr>
        <p:spPr>
          <a:xfrm>
            <a:off x="1014075" y="2302800"/>
            <a:ext cx="5082000" cy="370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2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 el ajuste manual, basado en la selección actual de parámetros y su puntaje, cambiamos una parte de ellos, entrenamos el modelo nuevamente y verificamos la diferencia en el puntaje, sin el uso de automatización en la selección de parámetros para cambiar y valor de nuevos parámetros.</a:t>
            </a:r>
            <a:endParaRPr sz="22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53" name="Google Shape;553;p36"/>
          <p:cNvPicPr preferRelativeResize="0"/>
          <p:nvPr/>
        </p:nvPicPr>
        <p:blipFill rotWithShape="1">
          <a:blip r:embed="rId3">
            <a:alphaModFix/>
          </a:blip>
          <a:srcRect b="0" l="24992" r="28291" t="0"/>
          <a:stretch/>
        </p:blipFill>
        <p:spPr>
          <a:xfrm flipH="1">
            <a:off x="6210298" y="683900"/>
            <a:ext cx="4324352" cy="61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idx="4294967295" type="title"/>
          </p:nvPr>
        </p:nvSpPr>
        <p:spPr>
          <a:xfrm>
            <a:off x="1025200" y="593375"/>
            <a:ext cx="766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Ejemplos de implementación 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de ajuste manual</a:t>
            </a:r>
            <a:endParaRPr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9" name="Google Shape;559;p37"/>
          <p:cNvSpPr txBox="1"/>
          <p:nvPr>
            <p:ph idx="4294967295" type="body"/>
          </p:nvPr>
        </p:nvSpPr>
        <p:spPr>
          <a:xfrm>
            <a:off x="2358700" y="2455200"/>
            <a:ext cx="7490100" cy="358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Char char="➔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Cuando encuentra que hay demasiadas variables inútiles alimentadas en el modelo, aumenta el peso del parámetro de regularización.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Medium"/>
              <a:buChar char="➔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Cuando crea que las interacciones variables no se consideran mucho en el modelo, puede aumentar el número de divisiones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 txBox="1"/>
          <p:nvPr>
            <p:ph idx="4294967295" type="title"/>
          </p:nvPr>
        </p:nvSpPr>
        <p:spPr>
          <a:xfrm>
            <a:off x="1006150" y="593375"/>
            <a:ext cx="5631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Búsqueda en </a:t>
            </a:r>
            <a:r>
              <a:rPr b="1" lang="es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cuadrícula</a:t>
            </a:r>
            <a:endParaRPr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5" name="Google Shape;565;p38"/>
          <p:cNvSpPr txBox="1"/>
          <p:nvPr>
            <p:ph idx="4294967295" type="body"/>
          </p:nvPr>
        </p:nvSpPr>
        <p:spPr>
          <a:xfrm>
            <a:off x="1067700" y="1536625"/>
            <a:ext cx="5333100" cy="485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 la búsqueda en cuadrícula, cada cuadrado tiene una combinación de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 parámetros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y el modelo debe entrenarse en cada combinación. 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búsqueda en cuadrícula es fácil de implementar para encontrar el mejor modelo dentro de la cuadrícula. 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Sin embargo, es computacionalmente costosa, ya que el número del modelo continúa multiplicándose cuando agregamos nuevos valores de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 parámetro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66" name="Google Shape;566;p38"/>
          <p:cNvPicPr preferRelativeResize="0"/>
          <p:nvPr/>
        </p:nvPicPr>
        <p:blipFill rotWithShape="1">
          <a:blip r:embed="rId3">
            <a:alphaModFix/>
          </a:blip>
          <a:srcRect b="0" l="27409" r="24086" t="0"/>
          <a:stretch/>
        </p:blipFill>
        <p:spPr>
          <a:xfrm>
            <a:off x="6542583" y="1261633"/>
            <a:ext cx="4359202" cy="505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9"/>
          <p:cNvPicPr preferRelativeResize="0"/>
          <p:nvPr/>
        </p:nvPicPr>
        <p:blipFill rotWithShape="1">
          <a:blip r:embed="rId3">
            <a:alphaModFix/>
          </a:blip>
          <a:srcRect b="0" l="27226" r="24085" t="0"/>
          <a:stretch/>
        </p:blipFill>
        <p:spPr>
          <a:xfrm>
            <a:off x="6991500" y="1204517"/>
            <a:ext cx="4337165" cy="50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9"/>
          <p:cNvSpPr txBox="1"/>
          <p:nvPr>
            <p:ph idx="4294967295" type="title"/>
          </p:nvPr>
        </p:nvSpPr>
        <p:spPr>
          <a:xfrm>
            <a:off x="1006150" y="593375"/>
            <a:ext cx="5631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Búsqueda en cuadrícula</a:t>
            </a:r>
            <a:endParaRPr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3" name="Google Shape;573;p39"/>
          <p:cNvSpPr txBox="1"/>
          <p:nvPr>
            <p:ph idx="4294967295" type="body"/>
          </p:nvPr>
        </p:nvSpPr>
        <p:spPr>
          <a:xfrm>
            <a:off x="1067700" y="1536625"/>
            <a:ext cx="5923800" cy="43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Mientras la búsqueda de cuadrícula prueba todas las combinaciones de hiper parámetros, aumenta, por lo tanto, la complejidad del tiempo de cálculo y podría resultar en un costo de cálculo inviable. 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 proporcionar una alternativa más económica, 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búsqueda aleatoria solo prueba tantas tuplas como elija. La selección de los valores de los hiper parámetros es completamente aleatoria.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búsqueda aleatoria es computacionalmente más barata. Sin embargo, no garantiza encontrar la mejor puntuación del espacio muestral.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"/>
          <p:cNvSpPr txBox="1"/>
          <p:nvPr>
            <p:ph type="title"/>
          </p:nvPr>
        </p:nvSpPr>
        <p:spPr>
          <a:xfrm>
            <a:off x="6791000" y="3902167"/>
            <a:ext cx="3673500" cy="4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Volvemos en 20 minutos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/>
          <p:nvPr>
            <p:ph idx="4294967295" type="body"/>
          </p:nvPr>
        </p:nvSpPr>
        <p:spPr>
          <a:xfrm>
            <a:off x="1090275" y="1536625"/>
            <a:ext cx="5005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5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búsqueda informada de ajuste de 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 parámetros</a:t>
            </a: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utiliza las ventajas de la búsqueda tanto en cuadrícula como aleatoria. Sin embargo, tiene sus propias desventajas. A diferencia de la búsqueda en cuadrícula y aleatoria, la búsqueda informada aprende de sus iteraciones anteriores a través del siguiente proceso: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11480" lvl="0" marL="609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Medium"/>
              <a:buAutoNum type="arabicPeriod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Búsqueda aleatoria.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1148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Medium"/>
              <a:buAutoNum type="arabicPeriod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Encuentra áreas con buena puntuación.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1148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Medium"/>
              <a:buAutoNum type="arabicPeriod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Ejecuta la búsqueda de cuadrícula en un área más pequeña.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41148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ork Sans Medium"/>
              <a:buAutoNum type="arabicPeriod"/>
            </a:pPr>
            <a:r>
              <a:rPr lang="es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Continúa hasta obtener la solución óptima.</a:t>
            </a:r>
            <a:endParaRPr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84" name="Google Shape;584;p41"/>
          <p:cNvSpPr txBox="1"/>
          <p:nvPr>
            <p:ph idx="4294967295" type="title"/>
          </p:nvPr>
        </p:nvSpPr>
        <p:spPr>
          <a:xfrm>
            <a:off x="1006150" y="593375"/>
            <a:ext cx="5631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Búsqueda informada</a:t>
            </a:r>
            <a:endParaRPr b="1">
              <a:solidFill>
                <a:srgbClr val="00498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5" name="Google Shape;5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350" y="2111374"/>
            <a:ext cx="5631599" cy="315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"/>
          <p:cNvSpPr txBox="1"/>
          <p:nvPr>
            <p:ph idx="4294967295" type="title"/>
          </p:nvPr>
        </p:nvSpPr>
        <p:spPr>
          <a:xfrm>
            <a:off x="1025200" y="593375"/>
            <a:ext cx="5680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Búsqueda bayesiana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1" name="Google Shape;591;p42"/>
          <p:cNvSpPr txBox="1"/>
          <p:nvPr>
            <p:ph idx="4294967295" type="body"/>
          </p:nvPr>
        </p:nvSpPr>
        <p:spPr>
          <a:xfrm>
            <a:off x="1090275" y="1536625"/>
            <a:ext cx="5862900" cy="48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 búsqueda bayesiana utiliza la técnica de optimización bayesiana para modelar el espacio de búsqueda para llegar a valores de parámetros optimizados lo antes posible. Utiliza la estructura del espacio de búsqueda para optimizar el tiempo de búsqueda.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 enfoque de búsqueda de Bayes utiliza los resultados de evaluaciones anteriores para muestrear nuevos candidatos que tienen más probabilidades de dar mejores resultados.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92" name="Google Shape;592;p42"/>
          <p:cNvPicPr preferRelativeResize="0"/>
          <p:nvPr/>
        </p:nvPicPr>
        <p:blipFill rotWithShape="1">
          <a:blip r:embed="rId3">
            <a:alphaModFix/>
          </a:blip>
          <a:srcRect b="0" l="27409" r="23904" t="0"/>
          <a:stretch/>
        </p:blipFill>
        <p:spPr>
          <a:xfrm>
            <a:off x="7324043" y="1536625"/>
            <a:ext cx="3942787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00C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 txBox="1"/>
          <p:nvPr>
            <p:ph type="title"/>
          </p:nvPr>
        </p:nvSpPr>
        <p:spPr>
          <a:xfrm>
            <a:off x="378800" y="438800"/>
            <a:ext cx="10743900" cy="72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s" sz="3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Reto semanal</a:t>
            </a:r>
            <a:endParaRPr sz="3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8" name="Google Shape;598;p43"/>
          <p:cNvSpPr txBox="1"/>
          <p:nvPr/>
        </p:nvSpPr>
        <p:spPr>
          <a:xfrm>
            <a:off x="1117300" y="1474975"/>
            <a:ext cx="7245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Utiliza el siguiente dataset: </a:t>
            </a:r>
            <a:r>
              <a:rPr b="1" lang="es" sz="1800" u="sng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https://www.kaggle.com/datasets/mathchi/diabetes-data-set</a:t>
            </a:r>
            <a:r>
              <a:rPr b="1" lang="es" sz="1800">
                <a:solidFill>
                  <a:srgbClr val="004987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 haz lo siguiente:</a:t>
            </a:r>
            <a:endParaRPr sz="1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99" name="Google Shape;599;p43"/>
          <p:cNvSpPr txBox="1"/>
          <p:nvPr/>
        </p:nvSpPr>
        <p:spPr>
          <a:xfrm>
            <a:off x="2736850" y="2755900"/>
            <a:ext cx="68262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Char char="●"/>
            </a:pP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Entrena un modelo con el algoritmo de tu preferencia. Puede ser una regresión logística, Random Forest, K-nearest neighbors</a:t>
            </a: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...</a:t>
            </a:r>
            <a:endParaRPr sz="1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Medium"/>
              <a:buChar char="●"/>
            </a:pP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Realiza un ajuste de hipervínculos con los cuatro métodos expuestos en esta semana:</a:t>
            </a:r>
            <a:endParaRPr sz="1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ork Sans Medium"/>
              <a:buChar char="○"/>
            </a:pPr>
            <a:r>
              <a:rPr lang="es" sz="1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</a:t>
            </a: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úsqueda en cuadrícula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 Medium"/>
              <a:buChar char="○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Búsqueda aleatoria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 Medium"/>
              <a:buChar char="○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Búsqueda informada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1150" lvl="1" marL="9144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 Medium"/>
              <a:buChar char="○"/>
            </a:pPr>
            <a:r>
              <a:rPr lang="es" sz="15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Búsqueda bayesiana</a:t>
            </a:r>
            <a:endParaRPr sz="1500"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"/>
          <p:cNvSpPr txBox="1"/>
          <p:nvPr/>
        </p:nvSpPr>
        <p:spPr>
          <a:xfrm>
            <a:off x="8384058" y="4501346"/>
            <a:ext cx="324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" sz="1200" u="none" cap="none" strike="noStrike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Si hay temas pendientes (pagos, proyectos, entregas extemporáneas) enviar correo a staff.</a:t>
            </a:r>
            <a:endParaRPr b="1" i="0" sz="1200" u="none" cap="none" strike="noStrike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59" y="4406987"/>
            <a:ext cx="1584702" cy="11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4"/>
          <p:cNvSpPr/>
          <p:nvPr/>
        </p:nvSpPr>
        <p:spPr>
          <a:xfrm>
            <a:off x="7612175" y="1523312"/>
            <a:ext cx="3567341" cy="2331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Finalizamos la clase 25</a:t>
            </a:r>
          </a:p>
        </p:txBody>
      </p:sp>
      <p:sp>
        <p:nvSpPr>
          <p:cNvPr id="607" name="Google Shape;607;p44"/>
          <p:cNvSpPr/>
          <p:nvPr/>
        </p:nvSpPr>
        <p:spPr>
          <a:xfrm>
            <a:off x="7612175" y="1893188"/>
            <a:ext cx="1201530" cy="233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595959"/>
                </a:solidFill>
                <a:latin typeface="Sora"/>
              </a:rPr>
              <a:t>¿Qué sigue?</a:t>
            </a:r>
          </a:p>
        </p:txBody>
      </p:sp>
      <p:sp>
        <p:nvSpPr>
          <p:cNvPr id="608" name="Google Shape;608;p44"/>
          <p:cNvSpPr txBox="1"/>
          <p:nvPr/>
        </p:nvSpPr>
        <p:spPr>
          <a:xfrm>
            <a:off x="7308875" y="2370613"/>
            <a:ext cx="38829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74650" lvl="0" marL="60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33A"/>
              </a:buClr>
              <a:buSzPts val="1100"/>
              <a:buFont typeface="Sora SemiBold"/>
              <a:buAutoNum type="arabicPeriod"/>
            </a:pPr>
            <a:r>
              <a:rPr b="0" i="0" lang="es" sz="1100" u="none" cap="none" strike="noStrike">
                <a:solidFill>
                  <a:srgbClr val="2F333A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Consultar y estudiar tu notebook de la</a:t>
            </a:r>
            <a:r>
              <a:rPr b="0" i="0" lang="es" sz="1100" u="none" cap="none" strike="noStrike">
                <a:solidFill>
                  <a:srgbClr val="FD43B3"/>
                </a:solidFill>
                <a:latin typeface="Sora SemiBold"/>
                <a:ea typeface="Sora SemiBold"/>
                <a:cs typeface="Sora SemiBold"/>
                <a:sym typeface="Sora SemiBold"/>
              </a:rPr>
              <a:t> </a:t>
            </a:r>
            <a:r>
              <a:rPr b="0" i="0" lang="es" sz="1100" u="none" cap="none" strike="noStrike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semana </a:t>
            </a:r>
            <a:r>
              <a:rPr lang="es" sz="1100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26.</a:t>
            </a:r>
            <a:r>
              <a:rPr b="0" i="0" lang="es" sz="1100" u="none" cap="none" strike="noStrike">
                <a:solidFill>
                  <a:srgbClr val="CC00CC"/>
                </a:solidFill>
                <a:latin typeface="Sora SemiBold"/>
                <a:ea typeface="Sora SemiBold"/>
                <a:cs typeface="Sora SemiBold"/>
                <a:sym typeface="Sora SemiBold"/>
              </a:rPr>
              <a:t> </a:t>
            </a:r>
            <a:endParaRPr b="0" i="0" sz="11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374650" lvl="0" marL="60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33A"/>
              </a:buClr>
              <a:buSzPts val="1100"/>
              <a:buFont typeface="Sora SemiBold"/>
              <a:buAutoNum type="arabicPeriod"/>
            </a:pPr>
            <a:r>
              <a:rPr b="0" i="0" lang="es" sz="1100" u="none" cap="none" strike="noStrike">
                <a:solidFill>
                  <a:srgbClr val="2F333A"/>
                </a:solidFill>
                <a:latin typeface="Sora SemiBold"/>
                <a:ea typeface="Sora SemiBold"/>
                <a:cs typeface="Sora SemiBold"/>
                <a:sym typeface="Sora SemiBold"/>
              </a:rPr>
              <a:t>Revisar a detalle la rúbrica del proyecto para desarrollarlo.</a:t>
            </a:r>
            <a:endParaRPr b="0" i="0" sz="1100" u="none" cap="none" strike="noStrike">
              <a:solidFill>
                <a:srgbClr val="2F333A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374650" lvl="0" marL="60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33A"/>
              </a:buClr>
              <a:buSzPts val="1100"/>
              <a:buFont typeface="Sora SemiBold"/>
              <a:buAutoNum type="arabicPeriod"/>
            </a:pPr>
            <a:r>
              <a:rPr b="0" i="0" lang="es" sz="1100" u="none" cap="none" strike="noStrike">
                <a:solidFill>
                  <a:srgbClr val="2F333A"/>
                </a:solidFill>
                <a:latin typeface="Sora SemiBold"/>
                <a:ea typeface="Sora SemiBold"/>
                <a:cs typeface="Sora SemiBold"/>
                <a:sym typeface="Sora SemiBold"/>
              </a:rPr>
              <a:t>Revisar cuenta U Camp y Microsoft Teams </a:t>
            </a:r>
            <a:endParaRPr b="1" i="0" sz="1100" u="none" cap="none" strike="noStrike">
              <a:solidFill>
                <a:srgbClr val="FD43B3"/>
              </a:solidFill>
              <a:latin typeface="Sora"/>
              <a:ea typeface="Sora"/>
              <a:cs typeface="Sora"/>
              <a:sym typeface="Sora"/>
            </a:endParaRPr>
          </a:p>
          <a:p>
            <a:pPr indent="-374650" lvl="0" marL="60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33A"/>
              </a:buClr>
              <a:buSzPts val="1100"/>
              <a:buFont typeface="Sora SemiBold"/>
              <a:buAutoNum type="arabicPeriod"/>
            </a:pPr>
            <a:r>
              <a:rPr b="0" i="0" lang="es" sz="1100" u="none" cap="none" strike="noStrike">
                <a:solidFill>
                  <a:srgbClr val="2F333A"/>
                </a:solidFill>
                <a:latin typeface="Sora SemiBold"/>
                <a:ea typeface="Sora SemiBold"/>
                <a:cs typeface="Sora SemiBold"/>
                <a:sym typeface="Sora SemiBold"/>
              </a:rPr>
              <a:t>Asesorías grupales e individuales</a:t>
            </a:r>
            <a:endParaRPr b="0" i="0" sz="1100" u="none" cap="none" strike="noStrike">
              <a:solidFill>
                <a:srgbClr val="2F333A"/>
              </a:solidFill>
              <a:latin typeface="Sora SemiBold"/>
              <a:ea typeface="Sora SemiBold"/>
              <a:cs typeface="Sora SemiBold"/>
              <a:sym typeface="Sora SemiBold"/>
            </a:endParaRPr>
          </a:p>
          <a:p>
            <a:pPr indent="-374650" lvl="0" marL="60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F333A"/>
              </a:buClr>
              <a:buSzPts val="1100"/>
              <a:buFont typeface="Sora SemiBold"/>
              <a:buAutoNum type="arabicPeriod"/>
            </a:pPr>
            <a:r>
              <a:rPr b="0" i="0" lang="es" sz="1100" u="none" cap="none" strike="noStrike">
                <a:solidFill>
                  <a:srgbClr val="2F333A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Contesta la encuesta para feedback y registro de asistencia ;)</a:t>
            </a:r>
            <a:endParaRPr b="0" i="0" sz="1100" u="none" cap="none" strike="noStrike">
              <a:solidFill>
                <a:srgbClr val="2F333A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pic>
        <p:nvPicPr>
          <p:cNvPr id="609" name="Google Shape;609;p44"/>
          <p:cNvPicPr preferRelativeResize="0"/>
          <p:nvPr/>
        </p:nvPicPr>
        <p:blipFill rotWithShape="1">
          <a:blip r:embed="rId4">
            <a:alphaModFix/>
          </a:blip>
          <a:srcRect b="0" l="13601" r="38338" t="12640"/>
          <a:stretch/>
        </p:blipFill>
        <p:spPr>
          <a:xfrm>
            <a:off x="1341326" y="600201"/>
            <a:ext cx="5757050" cy="625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4"/>
          <p:cNvPicPr preferRelativeResize="0"/>
          <p:nvPr/>
        </p:nvPicPr>
        <p:blipFill rotWithShape="1">
          <a:blip r:embed="rId4">
            <a:alphaModFix/>
          </a:blip>
          <a:srcRect b="30866" l="39899" r="47503" t="61624"/>
          <a:stretch/>
        </p:blipFill>
        <p:spPr>
          <a:xfrm>
            <a:off x="4586950" y="4632613"/>
            <a:ext cx="1509050" cy="53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00BC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203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9"/>
          <p:cNvSpPr/>
          <p:nvPr/>
        </p:nvSpPr>
        <p:spPr>
          <a:xfrm>
            <a:off x="3886551" y="3628825"/>
            <a:ext cx="832500" cy="832500"/>
          </a:xfrm>
          <a:prstGeom prst="ellipse">
            <a:avLst/>
          </a:prstGeom>
          <a:solidFill>
            <a:srgbClr val="0049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9" name="Google Shape;449;p29"/>
          <p:cNvSpPr/>
          <p:nvPr/>
        </p:nvSpPr>
        <p:spPr>
          <a:xfrm>
            <a:off x="4998500" y="3628825"/>
            <a:ext cx="832500" cy="8325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50" name="Google Shape;450;p29"/>
          <p:cNvCxnSpPr/>
          <p:nvPr/>
        </p:nvCxnSpPr>
        <p:spPr>
          <a:xfrm>
            <a:off x="3695262" y="3231209"/>
            <a:ext cx="4029300" cy="0"/>
          </a:xfrm>
          <a:prstGeom prst="straightConnector1">
            <a:avLst/>
          </a:prstGeom>
          <a:noFill/>
          <a:ln cap="rnd" cmpd="sng" w="38100">
            <a:solidFill>
              <a:srgbClr val="000000">
                <a:alpha val="23920"/>
              </a:srgbClr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451" name="Google Shape;451;p29"/>
          <p:cNvCxnSpPr/>
          <p:nvPr/>
        </p:nvCxnSpPr>
        <p:spPr>
          <a:xfrm>
            <a:off x="3710372" y="3228099"/>
            <a:ext cx="592800" cy="0"/>
          </a:xfrm>
          <a:prstGeom prst="straightConnector1">
            <a:avLst/>
          </a:prstGeom>
          <a:noFill/>
          <a:ln cap="rnd" cmpd="sng" w="38100">
            <a:solidFill>
              <a:srgbClr val="004987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52" name="Google Shape;452;p29"/>
          <p:cNvSpPr/>
          <p:nvPr/>
        </p:nvSpPr>
        <p:spPr>
          <a:xfrm>
            <a:off x="6145320" y="3628825"/>
            <a:ext cx="832500" cy="8325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453" name="Google Shape;453;p29"/>
          <p:cNvSpPr txBox="1"/>
          <p:nvPr/>
        </p:nvSpPr>
        <p:spPr>
          <a:xfrm>
            <a:off x="3879080" y="3723356"/>
            <a:ext cx="8325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25</a:t>
            </a:r>
            <a:endParaRPr b="1" i="0" sz="2000" u="none" cap="none" strike="noStrik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5007029" y="3807297"/>
            <a:ext cx="832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26</a:t>
            </a:r>
            <a:endParaRPr b="1" i="0" sz="20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5" name="Google Shape;455;p29"/>
          <p:cNvSpPr/>
          <p:nvPr/>
        </p:nvSpPr>
        <p:spPr>
          <a:xfrm>
            <a:off x="6132308" y="4610859"/>
            <a:ext cx="900778" cy="166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456" name="Google Shape;456;p29"/>
          <p:cNvSpPr/>
          <p:nvPr/>
        </p:nvSpPr>
        <p:spPr>
          <a:xfrm>
            <a:off x="7300027" y="3628825"/>
            <a:ext cx="832500" cy="8325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7" name="Google Shape;457;p29"/>
          <p:cNvSpPr/>
          <p:nvPr/>
        </p:nvSpPr>
        <p:spPr>
          <a:xfrm>
            <a:off x="8030799" y="3715805"/>
            <a:ext cx="220577" cy="219700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3941394" y="4927895"/>
            <a:ext cx="707700" cy="377100"/>
          </a:xfrm>
          <a:prstGeom prst="roundRect">
            <a:avLst>
              <a:gd fmla="val 50000" name="adj"/>
            </a:avLst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3878810" y="5353208"/>
            <a:ext cx="851386" cy="9800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Inicio de proyecto</a:t>
            </a:r>
          </a:p>
        </p:txBody>
      </p:sp>
      <p:sp>
        <p:nvSpPr>
          <p:cNvPr id="460" name="Google Shape;460;p29"/>
          <p:cNvSpPr/>
          <p:nvPr/>
        </p:nvSpPr>
        <p:spPr>
          <a:xfrm>
            <a:off x="4056999" y="5468552"/>
            <a:ext cx="506769" cy="977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MÓDULO 7</a:t>
            </a:r>
          </a:p>
        </p:txBody>
      </p:sp>
      <p:grpSp>
        <p:nvGrpSpPr>
          <p:cNvPr id="461" name="Google Shape;461;p29"/>
          <p:cNvGrpSpPr/>
          <p:nvPr/>
        </p:nvGrpSpPr>
        <p:grpSpPr>
          <a:xfrm>
            <a:off x="4169658" y="4974606"/>
            <a:ext cx="278089" cy="280294"/>
            <a:chOff x="5370738" y="5066186"/>
            <a:chExt cx="286011" cy="288280"/>
          </a:xfrm>
        </p:grpSpPr>
        <p:sp>
          <p:nvSpPr>
            <p:cNvPr id="462" name="Google Shape;462;p29"/>
            <p:cNvSpPr/>
            <p:nvPr/>
          </p:nvSpPr>
          <p:spPr>
            <a:xfrm>
              <a:off x="5370738" y="5066186"/>
              <a:ext cx="286011" cy="228797"/>
            </a:xfrm>
            <a:custGeom>
              <a:rect b="b" l="l" r="r" t="t"/>
              <a:pathLst>
                <a:path extrusionOk="0" h="3831" w="4789">
                  <a:moveTo>
                    <a:pt x="4142" y="432"/>
                  </a:moveTo>
                  <a:cubicBezTo>
                    <a:pt x="4261" y="432"/>
                    <a:pt x="4357" y="528"/>
                    <a:pt x="4357" y="648"/>
                  </a:cubicBezTo>
                  <a:lnTo>
                    <a:pt x="4357" y="3097"/>
                  </a:lnTo>
                  <a:cubicBezTo>
                    <a:pt x="4357" y="3265"/>
                    <a:pt x="4223" y="3399"/>
                    <a:pt x="4055" y="3399"/>
                  </a:cubicBezTo>
                  <a:lnTo>
                    <a:pt x="734" y="3399"/>
                  </a:lnTo>
                  <a:cubicBezTo>
                    <a:pt x="566" y="3399"/>
                    <a:pt x="432" y="3265"/>
                    <a:pt x="432" y="3097"/>
                  </a:cubicBezTo>
                  <a:lnTo>
                    <a:pt x="432" y="648"/>
                  </a:lnTo>
                  <a:cubicBezTo>
                    <a:pt x="432" y="528"/>
                    <a:pt x="528" y="432"/>
                    <a:pt x="643" y="432"/>
                  </a:cubicBezTo>
                  <a:close/>
                  <a:moveTo>
                    <a:pt x="643" y="1"/>
                  </a:moveTo>
                  <a:cubicBezTo>
                    <a:pt x="288" y="1"/>
                    <a:pt x="1" y="293"/>
                    <a:pt x="1" y="648"/>
                  </a:cubicBezTo>
                  <a:lnTo>
                    <a:pt x="1" y="3097"/>
                  </a:lnTo>
                  <a:cubicBezTo>
                    <a:pt x="1" y="3499"/>
                    <a:pt x="327" y="3830"/>
                    <a:pt x="734" y="3830"/>
                  </a:cubicBezTo>
                  <a:lnTo>
                    <a:pt x="4055" y="3830"/>
                  </a:lnTo>
                  <a:cubicBezTo>
                    <a:pt x="4458" y="3830"/>
                    <a:pt x="4789" y="3499"/>
                    <a:pt x="4789" y="3097"/>
                  </a:cubicBezTo>
                  <a:lnTo>
                    <a:pt x="4789" y="648"/>
                  </a:lnTo>
                  <a:cubicBezTo>
                    <a:pt x="4789" y="293"/>
                    <a:pt x="4496" y="1"/>
                    <a:pt x="4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5370738" y="5221344"/>
              <a:ext cx="286011" cy="25800"/>
            </a:xfrm>
            <a:custGeom>
              <a:rect b="b" l="l" r="r" t="t"/>
              <a:pathLst>
                <a:path extrusionOk="0" h="432" w="4789">
                  <a:moveTo>
                    <a:pt x="216" y="0"/>
                  </a:moveTo>
                  <a:cubicBezTo>
                    <a:pt x="97" y="0"/>
                    <a:pt x="1" y="96"/>
                    <a:pt x="1" y="216"/>
                  </a:cubicBezTo>
                  <a:cubicBezTo>
                    <a:pt x="1" y="336"/>
                    <a:pt x="97" y="432"/>
                    <a:pt x="216" y="432"/>
                  </a:cubicBezTo>
                  <a:lnTo>
                    <a:pt x="4573" y="432"/>
                  </a:lnTo>
                  <a:cubicBezTo>
                    <a:pt x="4693" y="432"/>
                    <a:pt x="4789" y="336"/>
                    <a:pt x="4789" y="216"/>
                  </a:cubicBezTo>
                  <a:cubicBezTo>
                    <a:pt x="4789" y="96"/>
                    <a:pt x="4693" y="0"/>
                    <a:pt x="4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5456081" y="5280350"/>
              <a:ext cx="44374" cy="68681"/>
            </a:xfrm>
            <a:custGeom>
              <a:rect b="b" l="l" r="r" t="t"/>
              <a:pathLst>
                <a:path extrusionOk="0" h="1150" w="743">
                  <a:moveTo>
                    <a:pt x="481" y="1"/>
                  </a:moveTo>
                  <a:cubicBezTo>
                    <a:pt x="387" y="1"/>
                    <a:pt x="299" y="63"/>
                    <a:pt x="268" y="158"/>
                  </a:cubicBezTo>
                  <a:lnTo>
                    <a:pt x="43" y="848"/>
                  </a:lnTo>
                  <a:cubicBezTo>
                    <a:pt x="0" y="968"/>
                    <a:pt x="67" y="1097"/>
                    <a:pt x="187" y="1136"/>
                  </a:cubicBezTo>
                  <a:cubicBezTo>
                    <a:pt x="211" y="1145"/>
                    <a:pt x="235" y="1150"/>
                    <a:pt x="259" y="1150"/>
                  </a:cubicBezTo>
                  <a:cubicBezTo>
                    <a:pt x="355" y="1150"/>
                    <a:pt x="446" y="1088"/>
                    <a:pt x="479" y="992"/>
                  </a:cubicBezTo>
                  <a:lnTo>
                    <a:pt x="700" y="302"/>
                  </a:lnTo>
                  <a:cubicBezTo>
                    <a:pt x="743" y="182"/>
                    <a:pt x="676" y="52"/>
                    <a:pt x="556" y="14"/>
                  </a:cubicBezTo>
                  <a:cubicBezTo>
                    <a:pt x="531" y="5"/>
                    <a:pt x="506" y="1"/>
                    <a:pt x="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5527032" y="5280350"/>
              <a:ext cx="44135" cy="68681"/>
            </a:xfrm>
            <a:custGeom>
              <a:rect b="b" l="l" r="r" t="t"/>
              <a:pathLst>
                <a:path extrusionOk="0" h="1150" w="739">
                  <a:moveTo>
                    <a:pt x="262" y="1"/>
                  </a:moveTo>
                  <a:cubicBezTo>
                    <a:pt x="237" y="1"/>
                    <a:pt x="212" y="5"/>
                    <a:pt x="187" y="14"/>
                  </a:cubicBezTo>
                  <a:cubicBezTo>
                    <a:pt x="63" y="52"/>
                    <a:pt x="1" y="182"/>
                    <a:pt x="39" y="302"/>
                  </a:cubicBezTo>
                  <a:lnTo>
                    <a:pt x="264" y="992"/>
                  </a:lnTo>
                  <a:cubicBezTo>
                    <a:pt x="293" y="1088"/>
                    <a:pt x="384" y="1150"/>
                    <a:pt x="480" y="1150"/>
                  </a:cubicBezTo>
                  <a:cubicBezTo>
                    <a:pt x="504" y="1150"/>
                    <a:pt x="528" y="1145"/>
                    <a:pt x="552" y="1136"/>
                  </a:cubicBezTo>
                  <a:cubicBezTo>
                    <a:pt x="672" y="1097"/>
                    <a:pt x="739" y="968"/>
                    <a:pt x="700" y="848"/>
                  </a:cubicBezTo>
                  <a:lnTo>
                    <a:pt x="475" y="158"/>
                  </a:lnTo>
                  <a:cubicBezTo>
                    <a:pt x="445" y="63"/>
                    <a:pt x="357" y="1"/>
                    <a:pt x="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393970" y="5328665"/>
              <a:ext cx="238771" cy="25800"/>
            </a:xfrm>
            <a:custGeom>
              <a:rect b="b" l="l" r="r" t="t"/>
              <a:pathLst>
                <a:path extrusionOk="0" h="432" w="3998">
                  <a:moveTo>
                    <a:pt x="220" y="1"/>
                  </a:moveTo>
                  <a:cubicBezTo>
                    <a:pt x="101" y="1"/>
                    <a:pt x="0" y="97"/>
                    <a:pt x="0" y="216"/>
                  </a:cubicBezTo>
                  <a:cubicBezTo>
                    <a:pt x="0" y="336"/>
                    <a:pt x="101" y="432"/>
                    <a:pt x="220" y="432"/>
                  </a:cubicBezTo>
                  <a:lnTo>
                    <a:pt x="3781" y="432"/>
                  </a:lnTo>
                  <a:cubicBezTo>
                    <a:pt x="3901" y="432"/>
                    <a:pt x="3997" y="336"/>
                    <a:pt x="3997" y="216"/>
                  </a:cubicBezTo>
                  <a:cubicBezTo>
                    <a:pt x="3997" y="97"/>
                    <a:pt x="3901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5417142" y="5103154"/>
              <a:ext cx="49868" cy="73339"/>
            </a:xfrm>
            <a:custGeom>
              <a:rect b="b" l="l" r="r" t="t"/>
              <a:pathLst>
                <a:path extrusionOk="0" h="1228" w="835">
                  <a:moveTo>
                    <a:pt x="218" y="0"/>
                  </a:moveTo>
                  <a:cubicBezTo>
                    <a:pt x="167" y="0"/>
                    <a:pt x="115" y="19"/>
                    <a:pt x="77" y="58"/>
                  </a:cubicBezTo>
                  <a:cubicBezTo>
                    <a:pt x="0" y="134"/>
                    <a:pt x="0" y="259"/>
                    <a:pt x="77" y="336"/>
                  </a:cubicBezTo>
                  <a:lnTo>
                    <a:pt x="345" y="604"/>
                  </a:lnTo>
                  <a:lnTo>
                    <a:pt x="72" y="896"/>
                  </a:lnTo>
                  <a:cubicBezTo>
                    <a:pt x="0" y="973"/>
                    <a:pt x="5" y="1098"/>
                    <a:pt x="86" y="1174"/>
                  </a:cubicBezTo>
                  <a:cubicBezTo>
                    <a:pt x="120" y="1208"/>
                    <a:pt x="168" y="1227"/>
                    <a:pt x="221" y="1227"/>
                  </a:cubicBezTo>
                  <a:cubicBezTo>
                    <a:pt x="273" y="1227"/>
                    <a:pt x="326" y="1203"/>
                    <a:pt x="364" y="1165"/>
                  </a:cubicBezTo>
                  <a:lnTo>
                    <a:pt x="762" y="733"/>
                  </a:lnTo>
                  <a:cubicBezTo>
                    <a:pt x="834" y="652"/>
                    <a:pt x="834" y="532"/>
                    <a:pt x="757" y="455"/>
                  </a:cubicBezTo>
                  <a:lnTo>
                    <a:pt x="360" y="58"/>
                  </a:lnTo>
                  <a:cubicBezTo>
                    <a:pt x="321" y="19"/>
                    <a:pt x="270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5472923" y="5162637"/>
              <a:ext cx="81641" cy="23829"/>
            </a:xfrm>
            <a:custGeom>
              <a:rect b="b" l="l" r="r" t="t"/>
              <a:pathLst>
                <a:path extrusionOk="0" h="399" w="1367">
                  <a:moveTo>
                    <a:pt x="197" y="1"/>
                  </a:moveTo>
                  <a:cubicBezTo>
                    <a:pt x="87" y="1"/>
                    <a:pt x="1" y="92"/>
                    <a:pt x="1" y="202"/>
                  </a:cubicBezTo>
                  <a:cubicBezTo>
                    <a:pt x="1" y="308"/>
                    <a:pt x="87" y="399"/>
                    <a:pt x="197" y="399"/>
                  </a:cubicBezTo>
                  <a:lnTo>
                    <a:pt x="1165" y="399"/>
                  </a:lnTo>
                  <a:cubicBezTo>
                    <a:pt x="1276" y="399"/>
                    <a:pt x="1367" y="308"/>
                    <a:pt x="1367" y="202"/>
                  </a:cubicBezTo>
                  <a:cubicBezTo>
                    <a:pt x="1367" y="92"/>
                    <a:pt x="1276" y="1"/>
                    <a:pt x="1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sp>
        <p:nvSpPr>
          <p:cNvPr id="469" name="Google Shape;469;p29"/>
          <p:cNvSpPr txBox="1"/>
          <p:nvPr/>
        </p:nvSpPr>
        <p:spPr>
          <a:xfrm>
            <a:off x="6139780" y="3807297"/>
            <a:ext cx="832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27</a:t>
            </a:r>
            <a:endParaRPr b="1" sz="20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7303769" y="3807297"/>
            <a:ext cx="832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" sz="2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28</a:t>
            </a:r>
            <a:endParaRPr b="1" i="0" sz="2000" u="none" cap="none" strike="noStrike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7251224" y="4610859"/>
            <a:ext cx="900778" cy="166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sp>
        <p:nvSpPr>
          <p:cNvPr id="472" name="Google Shape;472;p29"/>
          <p:cNvSpPr/>
          <p:nvPr/>
        </p:nvSpPr>
        <p:spPr>
          <a:xfrm>
            <a:off x="7366094" y="4927895"/>
            <a:ext cx="707700" cy="377100"/>
          </a:xfrm>
          <a:prstGeom prst="roundRect">
            <a:avLst>
              <a:gd fmla="val 50000" name="adj"/>
            </a:avLst>
          </a:prstGeom>
          <a:solidFill>
            <a:srgbClr val="004987">
              <a:alpha val="5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7527577" y="5353208"/>
            <a:ext cx="411261" cy="733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4987">
                    <a:alpha val="51570"/>
                  </a:srgbClr>
                </a:solidFill>
                <a:latin typeface="Sora"/>
              </a:rPr>
              <a:t>FINAL DE</a:t>
            </a:r>
          </a:p>
        </p:txBody>
      </p:sp>
      <p:sp>
        <p:nvSpPr>
          <p:cNvPr id="474" name="Google Shape;474;p29"/>
          <p:cNvSpPr/>
          <p:nvPr/>
        </p:nvSpPr>
        <p:spPr>
          <a:xfrm>
            <a:off x="7461255" y="5468552"/>
            <a:ext cx="543905" cy="763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4987">
                    <a:alpha val="51570"/>
                  </a:srgbClr>
                </a:solidFill>
                <a:latin typeface="Sora"/>
              </a:rPr>
              <a:t>BOOTCAMP</a:t>
            </a:r>
          </a:p>
        </p:txBody>
      </p:sp>
      <p:grpSp>
        <p:nvGrpSpPr>
          <p:cNvPr id="475" name="Google Shape;475;p29"/>
          <p:cNvGrpSpPr/>
          <p:nvPr/>
        </p:nvGrpSpPr>
        <p:grpSpPr>
          <a:xfrm>
            <a:off x="7580761" y="4996137"/>
            <a:ext cx="278052" cy="253597"/>
            <a:chOff x="3329509" y="3760877"/>
            <a:chExt cx="277386" cy="252990"/>
          </a:xfrm>
        </p:grpSpPr>
        <p:sp>
          <p:nvSpPr>
            <p:cNvPr id="476" name="Google Shape;476;p29"/>
            <p:cNvSpPr/>
            <p:nvPr/>
          </p:nvSpPr>
          <p:spPr>
            <a:xfrm>
              <a:off x="3329509" y="3898752"/>
              <a:ext cx="130595" cy="115116"/>
            </a:xfrm>
            <a:custGeom>
              <a:rect b="b" l="l" r="r" t="t"/>
              <a:pathLst>
                <a:path extrusionOk="0" h="1123" w="1274">
                  <a:moveTo>
                    <a:pt x="849" y="0"/>
                  </a:moveTo>
                  <a:cubicBezTo>
                    <a:pt x="816" y="0"/>
                    <a:pt x="785" y="17"/>
                    <a:pt x="763" y="42"/>
                  </a:cubicBezTo>
                  <a:lnTo>
                    <a:pt x="34" y="940"/>
                  </a:lnTo>
                  <a:cubicBezTo>
                    <a:pt x="7" y="973"/>
                    <a:pt x="1" y="1019"/>
                    <a:pt x="19" y="1058"/>
                  </a:cubicBezTo>
                  <a:cubicBezTo>
                    <a:pt x="39" y="1097"/>
                    <a:pt x="77" y="1122"/>
                    <a:pt x="122" y="1122"/>
                  </a:cubicBezTo>
                  <a:lnTo>
                    <a:pt x="793" y="1122"/>
                  </a:lnTo>
                  <a:cubicBezTo>
                    <a:pt x="856" y="1122"/>
                    <a:pt x="906" y="1072"/>
                    <a:pt x="906" y="1010"/>
                  </a:cubicBezTo>
                  <a:cubicBezTo>
                    <a:pt x="906" y="948"/>
                    <a:pt x="856" y="898"/>
                    <a:pt x="793" y="898"/>
                  </a:cubicBezTo>
                  <a:lnTo>
                    <a:pt x="357" y="898"/>
                  </a:lnTo>
                  <a:lnTo>
                    <a:pt x="849" y="290"/>
                  </a:lnTo>
                  <a:lnTo>
                    <a:pt x="1060" y="550"/>
                  </a:lnTo>
                  <a:cubicBezTo>
                    <a:pt x="1082" y="578"/>
                    <a:pt x="1115" y="592"/>
                    <a:pt x="1147" y="592"/>
                  </a:cubicBezTo>
                  <a:cubicBezTo>
                    <a:pt x="1172" y="592"/>
                    <a:pt x="1197" y="583"/>
                    <a:pt x="1217" y="567"/>
                  </a:cubicBezTo>
                  <a:cubicBezTo>
                    <a:pt x="1265" y="527"/>
                    <a:pt x="1274" y="458"/>
                    <a:pt x="1234" y="409"/>
                  </a:cubicBezTo>
                  <a:lnTo>
                    <a:pt x="937" y="42"/>
                  </a:lnTo>
                  <a:cubicBezTo>
                    <a:pt x="916" y="17"/>
                    <a:pt x="884" y="0"/>
                    <a:pt x="8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3398702" y="3852828"/>
              <a:ext cx="208193" cy="161039"/>
            </a:xfrm>
            <a:custGeom>
              <a:rect b="b" l="l" r="r" t="t"/>
              <a:pathLst>
                <a:path extrusionOk="0" h="1571" w="2031">
                  <a:moveTo>
                    <a:pt x="1016" y="314"/>
                  </a:moveTo>
                  <a:lnTo>
                    <a:pt x="1704" y="1346"/>
                  </a:lnTo>
                  <a:lnTo>
                    <a:pt x="329" y="1346"/>
                  </a:lnTo>
                  <a:lnTo>
                    <a:pt x="1016" y="314"/>
                  </a:lnTo>
                  <a:close/>
                  <a:moveTo>
                    <a:pt x="1016" y="1"/>
                  </a:moveTo>
                  <a:cubicBezTo>
                    <a:pt x="978" y="1"/>
                    <a:pt x="944" y="19"/>
                    <a:pt x="922" y="50"/>
                  </a:cubicBezTo>
                  <a:lnTo>
                    <a:pt x="25" y="1396"/>
                  </a:lnTo>
                  <a:cubicBezTo>
                    <a:pt x="2" y="1431"/>
                    <a:pt x="0" y="1474"/>
                    <a:pt x="20" y="1511"/>
                  </a:cubicBezTo>
                  <a:cubicBezTo>
                    <a:pt x="40" y="1547"/>
                    <a:pt x="78" y="1570"/>
                    <a:pt x="118" y="1570"/>
                  </a:cubicBezTo>
                  <a:lnTo>
                    <a:pt x="1913" y="1570"/>
                  </a:lnTo>
                  <a:cubicBezTo>
                    <a:pt x="1955" y="1570"/>
                    <a:pt x="1993" y="1547"/>
                    <a:pt x="2013" y="1511"/>
                  </a:cubicBezTo>
                  <a:cubicBezTo>
                    <a:pt x="2031" y="1474"/>
                    <a:pt x="2029" y="1431"/>
                    <a:pt x="2006" y="1396"/>
                  </a:cubicBezTo>
                  <a:lnTo>
                    <a:pt x="1109" y="50"/>
                  </a:lnTo>
                  <a:cubicBezTo>
                    <a:pt x="1088" y="19"/>
                    <a:pt x="1053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3491267" y="3760877"/>
              <a:ext cx="92052" cy="115013"/>
            </a:xfrm>
            <a:custGeom>
              <a:rect b="b" l="l" r="r" t="t"/>
              <a:pathLst>
                <a:path extrusionOk="0" h="1122" w="898">
                  <a:moveTo>
                    <a:pt x="674" y="225"/>
                  </a:moveTo>
                  <a:lnTo>
                    <a:pt x="674" y="448"/>
                  </a:lnTo>
                  <a:lnTo>
                    <a:pt x="225" y="448"/>
                  </a:lnTo>
                  <a:lnTo>
                    <a:pt x="225" y="225"/>
                  </a:lnTo>
                  <a:close/>
                  <a:moveTo>
                    <a:pt x="113" y="1"/>
                  </a:moveTo>
                  <a:cubicBezTo>
                    <a:pt x="50" y="1"/>
                    <a:pt x="1" y="51"/>
                    <a:pt x="1" y="112"/>
                  </a:cubicBezTo>
                  <a:lnTo>
                    <a:pt x="1" y="1009"/>
                  </a:lnTo>
                  <a:cubicBezTo>
                    <a:pt x="1" y="1072"/>
                    <a:pt x="50" y="1121"/>
                    <a:pt x="113" y="1121"/>
                  </a:cubicBezTo>
                  <a:cubicBezTo>
                    <a:pt x="175" y="1121"/>
                    <a:pt x="225" y="1072"/>
                    <a:pt x="225" y="1009"/>
                  </a:cubicBezTo>
                  <a:lnTo>
                    <a:pt x="225" y="672"/>
                  </a:lnTo>
                  <a:lnTo>
                    <a:pt x="786" y="672"/>
                  </a:lnTo>
                  <a:cubicBezTo>
                    <a:pt x="848" y="672"/>
                    <a:pt x="897" y="622"/>
                    <a:pt x="897" y="561"/>
                  </a:cubicBezTo>
                  <a:lnTo>
                    <a:pt x="897" y="112"/>
                  </a:lnTo>
                  <a:cubicBezTo>
                    <a:pt x="897" y="51"/>
                    <a:pt x="848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9"/>
          <p:cNvSpPr/>
          <p:nvPr/>
        </p:nvSpPr>
        <p:spPr>
          <a:xfrm>
            <a:off x="3845742" y="4610859"/>
            <a:ext cx="929291" cy="16740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SEMANA</a:t>
            </a:r>
          </a:p>
        </p:txBody>
      </p:sp>
      <p:sp>
        <p:nvSpPr>
          <p:cNvPr id="480" name="Google Shape;480;p29"/>
          <p:cNvSpPr/>
          <p:nvPr/>
        </p:nvSpPr>
        <p:spPr>
          <a:xfrm>
            <a:off x="4964370" y="4610859"/>
            <a:ext cx="900778" cy="16675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A0A0A0"/>
                </a:solidFill>
                <a:latin typeface="Sora"/>
              </a:rPr>
              <a:t>SEMANA</a:t>
            </a:r>
          </a:p>
        </p:txBody>
      </p:sp>
      <p:cxnSp>
        <p:nvCxnSpPr>
          <p:cNvPr id="481" name="Google Shape;481;p29"/>
          <p:cNvCxnSpPr/>
          <p:nvPr/>
        </p:nvCxnSpPr>
        <p:spPr>
          <a:xfrm rot="10800000">
            <a:off x="4168661" y="2093677"/>
            <a:ext cx="838800" cy="0"/>
          </a:xfrm>
          <a:prstGeom prst="straightConnector1">
            <a:avLst/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82" name="Google Shape;482;p29"/>
          <p:cNvCxnSpPr/>
          <p:nvPr/>
        </p:nvCxnSpPr>
        <p:spPr>
          <a:xfrm>
            <a:off x="6908495" y="2109062"/>
            <a:ext cx="774000" cy="0"/>
          </a:xfrm>
          <a:prstGeom prst="straightConnector1">
            <a:avLst/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83" name="Google Shape;483;p29"/>
          <p:cNvSpPr/>
          <p:nvPr/>
        </p:nvSpPr>
        <p:spPr>
          <a:xfrm>
            <a:off x="5164263" y="1949391"/>
            <a:ext cx="1587413" cy="30483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CC00CC"/>
                </a:solidFill>
                <a:latin typeface="Sora"/>
              </a:rPr>
              <a:t>MÓDULO 7</a:t>
            </a:r>
          </a:p>
        </p:txBody>
      </p:sp>
      <p:sp>
        <p:nvSpPr>
          <p:cNvPr id="484" name="Google Shape;484;p29"/>
          <p:cNvSpPr txBox="1"/>
          <p:nvPr/>
        </p:nvSpPr>
        <p:spPr>
          <a:xfrm>
            <a:off x="4306622" y="2335690"/>
            <a:ext cx="330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500">
                <a:solidFill>
                  <a:srgbClr val="CC00C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Técnicas avanzadas para ciencia de datos y empleabilidad</a:t>
            </a:r>
            <a:endParaRPr b="0" i="0" sz="1500" u="none" cap="none" strike="noStrike">
              <a:solidFill>
                <a:srgbClr val="CC00CC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 txBox="1"/>
          <p:nvPr/>
        </p:nvSpPr>
        <p:spPr>
          <a:xfrm>
            <a:off x="2417525" y="2104325"/>
            <a:ext cx="25836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Daily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Dudas y progreso de la semana</a:t>
            </a:r>
            <a:endParaRPr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90" name="Google Shape;490;p30"/>
          <p:cNvSpPr txBox="1"/>
          <p:nvPr/>
        </p:nvSpPr>
        <p:spPr>
          <a:xfrm>
            <a:off x="2417525" y="4147775"/>
            <a:ext cx="2713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Ajuste manual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1" name="Google Shape;491;p30"/>
          <p:cNvSpPr txBox="1"/>
          <p:nvPr/>
        </p:nvSpPr>
        <p:spPr>
          <a:xfrm>
            <a:off x="6251113" y="4888975"/>
            <a:ext cx="24861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Próximos pasos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Proyecto, dudas y cierre</a:t>
            </a:r>
            <a:endParaRPr sz="2000"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492" name="Google Shape;492;p30"/>
          <p:cNvSpPr txBox="1"/>
          <p:nvPr/>
        </p:nvSpPr>
        <p:spPr>
          <a:xfrm>
            <a:off x="6251113" y="3276425"/>
            <a:ext cx="34833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Búsqueda informada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Características e implementación</a:t>
            </a:r>
            <a:endParaRPr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493" name="Google Shape;493;p30"/>
          <p:cNvSpPr txBox="1"/>
          <p:nvPr/>
        </p:nvSpPr>
        <p:spPr>
          <a:xfrm>
            <a:off x="6251113" y="2607727"/>
            <a:ext cx="2835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Break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20 minutos de descanso</a:t>
            </a:r>
            <a:endParaRPr>
              <a:solidFill>
                <a:srgbClr val="004987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94" name="Google Shape;494;p30"/>
          <p:cNvSpPr txBox="1"/>
          <p:nvPr/>
        </p:nvSpPr>
        <p:spPr>
          <a:xfrm>
            <a:off x="2435825" y="2973650"/>
            <a:ext cx="3203100" cy="1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Introducción a los hiper parámetros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Parámetros, hiper parámetros y que es tuning</a:t>
            </a:r>
            <a:endParaRPr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495" name="Google Shape;495;p30"/>
          <p:cNvSpPr txBox="1"/>
          <p:nvPr/>
        </p:nvSpPr>
        <p:spPr>
          <a:xfrm>
            <a:off x="2435825" y="4677275"/>
            <a:ext cx="35934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Búsqueda en cuadrícula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Características e implementación</a:t>
            </a:r>
            <a:endParaRPr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496" name="Google Shape;496;p30"/>
          <p:cNvSpPr txBox="1"/>
          <p:nvPr/>
        </p:nvSpPr>
        <p:spPr>
          <a:xfrm>
            <a:off x="6251113" y="1907375"/>
            <a:ext cx="35934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Búsqueda aleatoria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Características e implementación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0"/>
          <p:cNvSpPr txBox="1"/>
          <p:nvPr/>
        </p:nvSpPr>
        <p:spPr>
          <a:xfrm>
            <a:off x="6251113" y="4082700"/>
            <a:ext cx="34833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C00CC"/>
                </a:solidFill>
                <a:latin typeface="Sora"/>
                <a:ea typeface="Sora"/>
                <a:cs typeface="Sora"/>
                <a:sym typeface="Sora"/>
              </a:rPr>
              <a:t>Búsqueda bayesiana</a:t>
            </a:r>
            <a:endParaRPr b="1" sz="2000">
              <a:solidFill>
                <a:srgbClr val="CC00CC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 Medium"/>
                <a:ea typeface="Sora Medium"/>
                <a:cs typeface="Sora Medium"/>
                <a:sym typeface="Sora Medium"/>
              </a:rPr>
              <a:t>Características e implementación</a:t>
            </a:r>
            <a:endParaRPr>
              <a:solidFill>
                <a:srgbClr val="004987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2"/>
          <p:cNvPicPr preferRelativeResize="0"/>
          <p:nvPr/>
        </p:nvPicPr>
        <p:blipFill rotWithShape="1">
          <a:blip r:embed="rId3">
            <a:alphaModFix/>
          </a:blip>
          <a:srcRect b="17841" l="24299" r="35733" t="14732"/>
          <a:stretch/>
        </p:blipFill>
        <p:spPr>
          <a:xfrm>
            <a:off x="6531875" y="1866900"/>
            <a:ext cx="5259926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2"/>
          <p:cNvSpPr txBox="1"/>
          <p:nvPr>
            <p:ph idx="4294967295" type="title"/>
          </p:nvPr>
        </p:nvSpPr>
        <p:spPr>
          <a:xfrm>
            <a:off x="1025200" y="593375"/>
            <a:ext cx="707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Tuning o ajuste 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de </a:t>
            </a:r>
            <a:r>
              <a:rPr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hiper parámetros </a:t>
            </a:r>
            <a:endParaRPr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08" name="Google Shape;508;p32"/>
          <p:cNvSpPr txBox="1"/>
          <p:nvPr>
            <p:ph idx="4294967295" type="body"/>
          </p:nvPr>
        </p:nvSpPr>
        <p:spPr>
          <a:xfrm>
            <a:off x="1025200" y="2070025"/>
            <a:ext cx="4746900" cy="409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 ajuste de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 parámetros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en Machine Learning se refiere al proceso de seleccionar los valores óptimos de los parámetros de un modelo de aprendizaje automático. Los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hiper parámetros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son aquellos parámetros del modelo que no se aprenden directamente a partir de los datos de entrenamiento, sino que se especifican previamente por el desarrollador del modelo.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509" name="Google Shape;5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9567" y="6007550"/>
            <a:ext cx="1607368" cy="4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3"/>
          <p:cNvSpPr txBox="1"/>
          <p:nvPr>
            <p:ph idx="4294967295" type="title"/>
          </p:nvPr>
        </p:nvSpPr>
        <p:spPr>
          <a:xfrm>
            <a:off x="1025200" y="723900"/>
            <a:ext cx="5087400" cy="113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Proceso </a:t>
            </a:r>
            <a:endParaRPr b="1" sz="33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de modelado </a:t>
            </a:r>
            <a:endParaRPr sz="33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5" name="Google Shape;515;p33"/>
          <p:cNvSpPr txBox="1"/>
          <p:nvPr>
            <p:ph idx="4294967295" type="body"/>
          </p:nvPr>
        </p:nvSpPr>
        <p:spPr>
          <a:xfrm>
            <a:off x="3021600" y="2514675"/>
            <a:ext cx="6141600" cy="28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 esquema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de la siguiente diapositiva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representa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un proceso de modelado de machine 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learning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simple.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La</a:t>
            </a:r>
            <a:r>
              <a:rPr lang="es" sz="2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estrategia de validación está fuera del espacio de configuración porque se debe aplicar el mismo enfoque de validación a cualquier modelo comparado para una selección justa del modelo.</a:t>
            </a:r>
            <a:endParaRPr sz="20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/>
          <p:nvPr/>
        </p:nvSpPr>
        <p:spPr>
          <a:xfrm>
            <a:off x="3906959" y="2393524"/>
            <a:ext cx="4355400" cy="3846900"/>
          </a:xfrm>
          <a:prstGeom prst="roundRect">
            <a:avLst>
              <a:gd fmla="val 5823" name="adj"/>
            </a:avLst>
          </a:prstGeom>
          <a:noFill/>
          <a:ln cap="flat" cmpd="sng" w="28575">
            <a:solidFill>
              <a:srgbClr val="A0A0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5407746" y="1525589"/>
            <a:ext cx="13539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Estrategia de validación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4243449" y="2832500"/>
            <a:ext cx="14658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Creación de características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6479375" y="2832500"/>
            <a:ext cx="14658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Selección de características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5407746" y="4040254"/>
            <a:ext cx="13539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Evaluación validación cruzada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5263196" y="5247984"/>
            <a:ext cx="16428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Tuning de hiper parámetros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6" name="Google Shape;526;p34"/>
          <p:cNvSpPr/>
          <p:nvPr/>
        </p:nvSpPr>
        <p:spPr>
          <a:xfrm>
            <a:off x="2156950" y="4038061"/>
            <a:ext cx="13539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Elección del modelo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7" name="Google Shape;527;p34"/>
          <p:cNvSpPr/>
          <p:nvPr/>
        </p:nvSpPr>
        <p:spPr>
          <a:xfrm>
            <a:off x="8618267" y="4038061"/>
            <a:ext cx="1353900" cy="57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Work Sans"/>
                <a:ea typeface="Work Sans"/>
                <a:cs typeface="Work Sans"/>
                <a:sym typeface="Work Sans"/>
              </a:rPr>
              <a:t>Decisiones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28" name="Google Shape;528;p34"/>
          <p:cNvCxnSpPr>
            <a:stCxn id="521" idx="2"/>
            <a:endCxn id="524" idx="0"/>
          </p:cNvCxnSpPr>
          <p:nvPr/>
        </p:nvCxnSpPr>
        <p:spPr>
          <a:xfrm>
            <a:off x="6084696" y="2103389"/>
            <a:ext cx="0" cy="19368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34"/>
          <p:cNvCxnSpPr>
            <a:stCxn id="522" idx="2"/>
            <a:endCxn id="524" idx="1"/>
          </p:cNvCxnSpPr>
          <p:nvPr/>
        </p:nvCxnSpPr>
        <p:spPr>
          <a:xfrm>
            <a:off x="4976349" y="3410300"/>
            <a:ext cx="431400" cy="9189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34"/>
          <p:cNvCxnSpPr>
            <a:stCxn id="523" idx="2"/>
            <a:endCxn id="524" idx="3"/>
          </p:cNvCxnSpPr>
          <p:nvPr/>
        </p:nvCxnSpPr>
        <p:spPr>
          <a:xfrm flipH="1">
            <a:off x="6761675" y="3410300"/>
            <a:ext cx="450600" cy="9189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34"/>
          <p:cNvCxnSpPr>
            <a:stCxn id="525" idx="0"/>
            <a:endCxn id="524" idx="2"/>
          </p:cNvCxnSpPr>
          <p:nvPr/>
        </p:nvCxnSpPr>
        <p:spPr>
          <a:xfrm rot="10800000">
            <a:off x="6084596" y="4617984"/>
            <a:ext cx="0" cy="6300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4"/>
          <p:cNvCxnSpPr>
            <a:stCxn id="526" idx="3"/>
            <a:endCxn id="520" idx="1"/>
          </p:cNvCxnSpPr>
          <p:nvPr/>
        </p:nvCxnSpPr>
        <p:spPr>
          <a:xfrm flipH="1" rot="10800000">
            <a:off x="3510850" y="4317061"/>
            <a:ext cx="396000" cy="99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34"/>
          <p:cNvCxnSpPr>
            <a:stCxn id="520" idx="3"/>
            <a:endCxn id="527" idx="1"/>
          </p:cNvCxnSpPr>
          <p:nvPr/>
        </p:nvCxnSpPr>
        <p:spPr>
          <a:xfrm>
            <a:off x="8262359" y="4316974"/>
            <a:ext cx="355800" cy="9900"/>
          </a:xfrm>
          <a:prstGeom prst="straightConnector1">
            <a:avLst/>
          </a:prstGeom>
          <a:noFill/>
          <a:ln cap="flat" cmpd="sng" w="28575">
            <a:solidFill>
              <a:srgbClr val="4124B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34"/>
          <p:cNvSpPr txBox="1"/>
          <p:nvPr/>
        </p:nvSpPr>
        <p:spPr>
          <a:xfrm>
            <a:off x="5504754" y="5916573"/>
            <a:ext cx="253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Work Sans Medium"/>
                <a:ea typeface="Work Sans Medium"/>
                <a:cs typeface="Work Sans Medium"/>
                <a:sym typeface="Work Sans Medium"/>
              </a:rPr>
              <a:t>Espacio de configuración del modelo </a:t>
            </a:r>
            <a:endParaRPr sz="9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34"/>
          <p:cNvSpPr txBox="1"/>
          <p:nvPr>
            <p:ph idx="4294967295" type="title"/>
          </p:nvPr>
        </p:nvSpPr>
        <p:spPr>
          <a:xfrm>
            <a:off x="1025200" y="723900"/>
            <a:ext cx="5087400" cy="113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Proceso </a:t>
            </a:r>
            <a:endParaRPr b="1" sz="33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de modelado </a:t>
            </a:r>
            <a:endParaRPr sz="3300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>
            <p:ph idx="4294967295" type="title"/>
          </p:nvPr>
        </p:nvSpPr>
        <p:spPr>
          <a:xfrm>
            <a:off x="3246225" y="1507775"/>
            <a:ext cx="5680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4987"/>
                </a:solidFill>
                <a:latin typeface="Sora"/>
                <a:ea typeface="Sora"/>
                <a:cs typeface="Sora"/>
                <a:sym typeface="Sora"/>
              </a:rPr>
              <a:t>Fases del tuning</a:t>
            </a:r>
            <a:endParaRPr b="1">
              <a:solidFill>
                <a:srgbClr val="004987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1368450" y="2686050"/>
            <a:ext cx="2368500" cy="457500"/>
          </a:xfrm>
          <a:prstGeom prst="roundRect">
            <a:avLst>
              <a:gd fmla="val 16667" name="adj"/>
            </a:avLst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FASE INICIAL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1062000" y="3448050"/>
            <a:ext cx="2981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</a:t>
            </a: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nicio de parámetros de referencia e ingeniería de características de referencia.</a:t>
            </a:r>
            <a:endParaRPr sz="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4657725" y="2686050"/>
            <a:ext cx="2857500" cy="457500"/>
          </a:xfrm>
          <a:prstGeom prst="roundRect">
            <a:avLst>
              <a:gd fmla="val 16667" name="adj"/>
            </a:avLst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FASE DE CALENTAMIENTO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4" name="Google Shape;544;p35"/>
          <p:cNvSpPr txBox="1"/>
          <p:nvPr/>
        </p:nvSpPr>
        <p:spPr>
          <a:xfrm>
            <a:off x="4350525" y="3448050"/>
            <a:ext cx="3471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Jugar con el ajuste manual o la búsqueda en cuadrícula de algunos parámetros importantes con algunos candidatos de búsqueda y más ingeniería de funciones.</a:t>
            </a:r>
            <a:endParaRPr sz="1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8229600" y="2686050"/>
            <a:ext cx="2781300" cy="457500"/>
          </a:xfrm>
          <a:prstGeom prst="roundRect">
            <a:avLst>
              <a:gd fmla="val 16667" name="adj"/>
            </a:avLst>
          </a:prstGeom>
          <a:solidFill>
            <a:srgbClr val="CC0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FASE DE AJUSTE INTENSO</a:t>
            </a:r>
            <a:endParaRPr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8129550" y="3448050"/>
            <a:ext cx="2981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Búsqueda aleatoria u optimización bayesiana en más parámetros e ingeniería de características final.</a:t>
            </a:r>
            <a:endParaRPr sz="8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DD DataScienc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